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58" r:id="rId4"/>
  </p:sldMasterIdLst>
  <p:notesMasterIdLst>
    <p:notesMasterId r:id="rId11"/>
  </p:notesMasterIdLst>
  <p:sldIdLst>
    <p:sldId id="256" r:id="rId5"/>
    <p:sldId id="257" r:id="rId6"/>
    <p:sldId id="258" r:id="rId7"/>
    <p:sldId id="259" r:id="rId8"/>
    <p:sldId id="271" r:id="rId9"/>
    <p:sldId id="27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00" autoAdjust="0"/>
    <p:restoredTop sz="94879" autoAdjust="0"/>
  </p:normalViewPr>
  <p:slideViewPr>
    <p:cSldViewPr snapToGrid="0">
      <p:cViewPr varScale="1">
        <p:scale>
          <a:sx n="110" d="100"/>
          <a:sy n="110" d="100"/>
        </p:scale>
        <p:origin x="7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7EF1B-3089-4752-BFCD-CDC3014626A0}" type="datetimeFigureOut">
              <a:rPr lang="en-US" smtClean="0"/>
              <a:t>3/26/2025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F3FAF-CC6A-478D-BF6B-BD1EE87BC1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218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F3FAF-CC6A-478D-BF6B-BD1EE87BC1B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928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F3FAF-CC6A-478D-BF6B-BD1EE87BC1B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89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eg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0E0B119D-A456-DE33-9525-49696D3FEE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4" y="5143500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93339" y="5225353"/>
            <a:ext cx="6655522" cy="1545336"/>
          </a:xfrm>
        </p:spPr>
        <p:txBody>
          <a:bodyPr anchor="ctr" anchorCtr="0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859536"/>
            <a:ext cx="7478991" cy="3635797"/>
          </a:xfrm>
        </p:spPr>
        <p:txBody>
          <a:bodyPr anchor="t">
            <a:normAutofit/>
          </a:bodyPr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29C7DE3-77E6-7F1C-2D66-87946BDD6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43F5B-065E-43CE-B3FD-98C48A6F94D7}" type="datetime1">
              <a:rPr lang="en-US" smtClean="0"/>
              <a:t>3/26/2025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7416322-573D-C8CC-7277-1611B4285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939072A-E9FB-537C-7C31-2FB111D3C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90F28-AFBB-4AB2-AA79-6D3F72ED13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368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60B404-9532-4DA8-8A40-EC339A5BE635}" type="datetime1">
              <a:rPr lang="en-US" smtClean="0"/>
              <a:pPr/>
              <a:t>3/26/2025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7FF92564-5D22-DD17-7349-0DA778566889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832104" y="777240"/>
            <a:ext cx="3074384" cy="5242544"/>
          </a:xfrm>
          <a:custGeom>
            <a:avLst/>
            <a:gdLst>
              <a:gd name="connsiteX0" fmla="*/ 1538017 w 3074384"/>
              <a:gd name="connsiteY0" fmla="*/ 0 h 5242544"/>
              <a:gd name="connsiteX1" fmla="*/ 3074384 w 3074384"/>
              <a:gd name="connsiteY1" fmla="*/ 1536369 h 5242544"/>
              <a:gd name="connsiteX2" fmla="*/ 3074382 w 3074384"/>
              <a:gd name="connsiteY2" fmla="*/ 2196551 h 5242544"/>
              <a:gd name="connsiteX3" fmla="*/ 3074384 w 3074384"/>
              <a:gd name="connsiteY3" fmla="*/ 2196577 h 5242544"/>
              <a:gd name="connsiteX4" fmla="*/ 3074380 w 3074384"/>
              <a:gd name="connsiteY4" fmla="*/ 4128973 h 5242544"/>
              <a:gd name="connsiteX5" fmla="*/ 3074384 w 3074384"/>
              <a:gd name="connsiteY5" fmla="*/ 4128973 h 5242544"/>
              <a:gd name="connsiteX6" fmla="*/ 3074384 w 3074384"/>
              <a:gd name="connsiteY6" fmla="*/ 5242544 h 5242544"/>
              <a:gd name="connsiteX7" fmla="*/ 0 w 3074384"/>
              <a:gd name="connsiteY7" fmla="*/ 5242544 h 5242544"/>
              <a:gd name="connsiteX8" fmla="*/ 0 w 3074384"/>
              <a:gd name="connsiteY8" fmla="*/ 4128973 h 5242544"/>
              <a:gd name="connsiteX9" fmla="*/ 1646 w 3074384"/>
              <a:gd name="connsiteY9" fmla="*/ 4128973 h 5242544"/>
              <a:gd name="connsiteX10" fmla="*/ 1647 w 3074384"/>
              <a:gd name="connsiteY10" fmla="*/ 1536369 h 5242544"/>
              <a:gd name="connsiteX11" fmla="*/ 1538017 w 3074384"/>
              <a:gd name="connsiteY11" fmla="*/ 0 h 5242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74384" h="5242544">
                <a:moveTo>
                  <a:pt x="1538017" y="0"/>
                </a:moveTo>
                <a:cubicBezTo>
                  <a:pt x="2386529" y="0"/>
                  <a:pt x="3074384" y="687856"/>
                  <a:pt x="3074384" y="1536369"/>
                </a:cubicBezTo>
                <a:lnTo>
                  <a:pt x="3074382" y="2196551"/>
                </a:lnTo>
                <a:cubicBezTo>
                  <a:pt x="3074383" y="2196560"/>
                  <a:pt x="3074383" y="2196568"/>
                  <a:pt x="3074384" y="2196577"/>
                </a:cubicBezTo>
                <a:lnTo>
                  <a:pt x="3074380" y="4128973"/>
                </a:lnTo>
                <a:lnTo>
                  <a:pt x="3074384" y="4128973"/>
                </a:lnTo>
                <a:lnTo>
                  <a:pt x="3074384" y="5242544"/>
                </a:lnTo>
                <a:lnTo>
                  <a:pt x="0" y="5242544"/>
                </a:lnTo>
                <a:lnTo>
                  <a:pt x="0" y="4128973"/>
                </a:lnTo>
                <a:lnTo>
                  <a:pt x="1646" y="4128973"/>
                </a:lnTo>
                <a:lnTo>
                  <a:pt x="1647" y="1536369"/>
                </a:lnTo>
                <a:cubicBezTo>
                  <a:pt x="1647" y="687856"/>
                  <a:pt x="689503" y="0"/>
                  <a:pt x="1538017" y="0"/>
                </a:cubicBezTo>
                <a:close/>
              </a:path>
            </a:pathLst>
          </a:custGeom>
          <a:blipFill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6350">
            <a:noFill/>
          </a:ln>
        </p:spPr>
        <p:txBody>
          <a:bodyPr wrap="square">
            <a:noAutofit/>
          </a:bodyPr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38592" y="2286000"/>
            <a:ext cx="7223760" cy="3689909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 algn="ctr">
              <a:defRPr sz="1600">
                <a:solidFill>
                  <a:schemeClr val="tx1"/>
                </a:solidFill>
              </a:defRPr>
            </a:lvl2pPr>
            <a:lvl3pPr algn="ctr">
              <a:defRPr sz="1400">
                <a:solidFill>
                  <a:schemeClr val="tx1"/>
                </a:solidFill>
              </a:defRPr>
            </a:lvl3pPr>
            <a:lvl4pPr algn="ctr">
              <a:defRPr sz="1200">
                <a:solidFill>
                  <a:schemeClr val="tx1"/>
                </a:solidFill>
              </a:defRPr>
            </a:lvl4pPr>
            <a:lvl5pPr algn="ctr"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2232" y="548640"/>
            <a:ext cx="7223760" cy="146304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2029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EE6A364-A39C-470E-B89A-9BD899585684}" type="datetime1">
              <a:rPr lang="en-US" smtClean="0"/>
              <a:pPr/>
              <a:t>3/26/2025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620" y="1565752"/>
            <a:ext cx="10652760" cy="5017927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620" y="151598"/>
            <a:ext cx="10652760" cy="1143000"/>
          </a:xfrm>
        </p:spPr>
        <p:txBody>
          <a:bodyPr anchor="b" anchorCtr="0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9714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11C69CE-4771-4BFA-AD70-0E51ABA58D6D}" type="datetime1">
              <a:rPr lang="en-US" smtClean="0"/>
              <a:pPr/>
              <a:t>3/26/2025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760" y="288758"/>
            <a:ext cx="10652760" cy="6400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0277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90E4242-8CA0-457D-B3B1-7D78B4164321}" type="datetime1">
              <a:rPr lang="en-US" smtClean="0"/>
              <a:pPr/>
              <a:t>3/26/2025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5728"/>
            <a:ext cx="10515600" cy="4114801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algn="l">
              <a:defRPr sz="1600">
                <a:solidFill>
                  <a:schemeClr val="tx1"/>
                </a:solidFill>
              </a:defRPr>
            </a:lvl2pPr>
            <a:lvl3pPr algn="l">
              <a:defRPr sz="1400">
                <a:solidFill>
                  <a:schemeClr val="tx1"/>
                </a:solidFill>
              </a:defRPr>
            </a:lvl3pPr>
            <a:lvl4pPr algn="l">
              <a:defRPr sz="1200">
                <a:solidFill>
                  <a:schemeClr val="tx1"/>
                </a:solidFill>
              </a:defRPr>
            </a:lvl4pPr>
            <a:lvl5pPr algn="l"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11681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486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53D6F41-6645-4089-A6BB-7B692A44A4CC}" type="datetime1">
              <a:rPr lang="en-US" smtClean="0"/>
              <a:pPr/>
              <a:t>3/26/2025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35056" y="3102182"/>
            <a:ext cx="4325112" cy="2459736"/>
          </a:xfrm>
        </p:spPr>
        <p:txBody>
          <a:bodyPr anchor="b" anchorCtr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="" xmlns:a16="http://schemas.microsoft.com/office/drawing/2014/main" id="{C4EF7E11-76D4-64FA-465B-165405450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947" y="1296083"/>
            <a:ext cx="4353325" cy="4265835"/>
          </a:xfrm>
          <a:custGeom>
            <a:avLst/>
            <a:gdLst>
              <a:gd name="connsiteX0" fmla="*/ 2176663 w 4353325"/>
              <a:gd name="connsiteY0" fmla="*/ 0 h 4265835"/>
              <a:gd name="connsiteX1" fmla="*/ 4353325 w 4353325"/>
              <a:gd name="connsiteY1" fmla="*/ 2176662 h 4265835"/>
              <a:gd name="connsiteX2" fmla="*/ 4353325 w 4353325"/>
              <a:gd name="connsiteY2" fmla="*/ 2712923 h 4265835"/>
              <a:gd name="connsiteX3" fmla="*/ 4353325 w 4353325"/>
              <a:gd name="connsiteY3" fmla="*/ 3733873 h 4265835"/>
              <a:gd name="connsiteX4" fmla="*/ 4353325 w 4353325"/>
              <a:gd name="connsiteY4" fmla="*/ 4265835 h 4265835"/>
              <a:gd name="connsiteX5" fmla="*/ 0 w 4353325"/>
              <a:gd name="connsiteY5" fmla="*/ 4265835 h 4265835"/>
              <a:gd name="connsiteX6" fmla="*/ 0 w 4353325"/>
              <a:gd name="connsiteY6" fmla="*/ 3733873 h 4265835"/>
              <a:gd name="connsiteX7" fmla="*/ 0 w 4353325"/>
              <a:gd name="connsiteY7" fmla="*/ 2712923 h 4265835"/>
              <a:gd name="connsiteX8" fmla="*/ 0 w 4353325"/>
              <a:gd name="connsiteY8" fmla="*/ 2176662 h 4265835"/>
              <a:gd name="connsiteX9" fmla="*/ 2176663 w 4353325"/>
              <a:gd name="connsiteY9" fmla="*/ 0 h 4265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53325" h="4265835">
                <a:moveTo>
                  <a:pt x="2176663" y="0"/>
                </a:moveTo>
                <a:cubicBezTo>
                  <a:pt x="3378800" y="0"/>
                  <a:pt x="4353325" y="974525"/>
                  <a:pt x="4353325" y="2176662"/>
                </a:cubicBezTo>
                <a:lnTo>
                  <a:pt x="4353325" y="2712923"/>
                </a:lnTo>
                <a:lnTo>
                  <a:pt x="4353325" y="3733873"/>
                </a:lnTo>
                <a:lnTo>
                  <a:pt x="4353325" y="4265835"/>
                </a:lnTo>
                <a:lnTo>
                  <a:pt x="0" y="4265835"/>
                </a:lnTo>
                <a:lnTo>
                  <a:pt x="0" y="3733873"/>
                </a:lnTo>
                <a:lnTo>
                  <a:pt x="0" y="2712923"/>
                </a:lnTo>
                <a:lnTo>
                  <a:pt x="0" y="2176662"/>
                </a:lnTo>
                <a:cubicBezTo>
                  <a:pt x="0" y="974525"/>
                  <a:pt x="974525" y="0"/>
                  <a:pt x="2176663" y="0"/>
                </a:cubicBezTo>
                <a:close/>
              </a:path>
            </a:pathLst>
          </a:custGeom>
          <a:ln w="6350">
            <a:solidFill>
              <a:schemeClr val="tx1"/>
            </a:solidFill>
          </a:ln>
        </p:spPr>
        <p:txBody>
          <a:bodyPr wrap="square" lIns="182880" tIns="914400" rIns="182880" anchor="ctr" anchorCtr="0">
            <a:noAutofit/>
          </a:bodyPr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17818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8B73AF-3955-4569-8B4F-B329360A9CBD}" type="datetime1">
              <a:rPr lang="en-US" smtClean="0"/>
              <a:pPr/>
              <a:t>3/26/2025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="" xmlns:a16="http://schemas.microsoft.com/office/drawing/2014/main" id="{EF4378AB-83E7-8777-F6CD-8F19BA4FEE7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5016203" y="0"/>
            <a:ext cx="0" cy="6858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841248"/>
            <a:ext cx="4956175" cy="355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2615184"/>
            <a:ext cx="3813048" cy="3557016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96743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695276D-BBED-48BC-B459-1E9A16CF46CD}" type="datetime1">
              <a:rPr lang="en-US" smtClean="0"/>
              <a:pPr/>
              <a:t>3/26/2025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="" xmlns:a16="http://schemas.microsoft.com/office/drawing/2014/main" id="{7E04C821-A160-CE80-AFE2-D2549F9F2A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250118" y="0"/>
            <a:ext cx="0" cy="6858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23954" y="841248"/>
            <a:ext cx="5681662" cy="4818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358617"/>
            <a:ext cx="4145582" cy="4818062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24378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D138C57-8E3B-4697-92F8-0ED9B71F7E17}" type="datetime1">
              <a:rPr lang="en-US" smtClean="0"/>
              <a:pPr/>
              <a:t>3/26/2025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0" y="662561"/>
            <a:ext cx="5852160" cy="5390822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="" xmlns:a16="http://schemas.microsoft.com/office/drawing/2014/main" id="{6E1CA397-C4FE-DA2D-1469-6887A57E0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04618"/>
            <a:ext cx="4195178" cy="5248765"/>
          </a:xfrm>
          <a:custGeom>
            <a:avLst/>
            <a:gdLst>
              <a:gd name="connsiteX0" fmla="*/ 2097590 w 4195178"/>
              <a:gd name="connsiteY0" fmla="*/ 0 h 5248765"/>
              <a:gd name="connsiteX1" fmla="*/ 4195178 w 4195178"/>
              <a:gd name="connsiteY1" fmla="*/ 2071122 h 5248765"/>
              <a:gd name="connsiteX2" fmla="*/ 4195175 w 4195178"/>
              <a:gd name="connsiteY2" fmla="*/ 2961090 h 5248765"/>
              <a:gd name="connsiteX3" fmla="*/ 4195178 w 4195178"/>
              <a:gd name="connsiteY3" fmla="*/ 2961126 h 5248765"/>
              <a:gd name="connsiteX4" fmla="*/ 4195173 w 4195178"/>
              <a:gd name="connsiteY4" fmla="*/ 5248765 h 5248765"/>
              <a:gd name="connsiteX5" fmla="*/ 0 w 4195178"/>
              <a:gd name="connsiteY5" fmla="*/ 5248765 h 5248765"/>
              <a:gd name="connsiteX6" fmla="*/ 1 w 4195178"/>
              <a:gd name="connsiteY6" fmla="*/ 2071122 h 5248765"/>
              <a:gd name="connsiteX7" fmla="*/ 2097590 w 4195178"/>
              <a:gd name="connsiteY7" fmla="*/ 0 h 524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95178" h="5248765">
                <a:moveTo>
                  <a:pt x="2097590" y="0"/>
                </a:moveTo>
                <a:cubicBezTo>
                  <a:pt x="3256056" y="0"/>
                  <a:pt x="4195178" y="927272"/>
                  <a:pt x="4195178" y="2071122"/>
                </a:cubicBezTo>
                <a:lnTo>
                  <a:pt x="4195175" y="2961090"/>
                </a:lnTo>
                <a:cubicBezTo>
                  <a:pt x="4195177" y="2961101"/>
                  <a:pt x="4195177" y="2961113"/>
                  <a:pt x="4195178" y="2961126"/>
                </a:cubicBezTo>
                <a:lnTo>
                  <a:pt x="4195173" y="5248765"/>
                </a:lnTo>
                <a:lnTo>
                  <a:pt x="0" y="5248765"/>
                </a:lnTo>
                <a:lnTo>
                  <a:pt x="1" y="2071122"/>
                </a:lnTo>
                <a:cubicBezTo>
                  <a:pt x="1" y="927272"/>
                  <a:pt x="939123" y="0"/>
                  <a:pt x="2097590" y="0"/>
                </a:cubicBezTo>
                <a:close/>
              </a:path>
            </a:pathLst>
          </a:custGeom>
          <a:ln w="6350">
            <a:solidFill>
              <a:schemeClr val="tx1"/>
            </a:solidFill>
          </a:ln>
        </p:spPr>
        <p:txBody>
          <a:bodyPr wrap="square" lIns="182880" tIns="457200" rIns="182880" anchor="ctr" anchorCtr="0">
            <a:noAutofit/>
          </a:bodyPr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45221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ADC593-EA98-4C39-A75F-3F3A9C691019}" type="datetime1">
              <a:rPr lang="en-US" smtClean="0"/>
              <a:pPr/>
              <a:t>3/26/2025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="" xmlns:a16="http://schemas.microsoft.com/office/drawing/2014/main" id="{C8293A07-68F2-BD10-B738-E87F3F3D8C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4182210" y="0"/>
            <a:ext cx="0" cy="6858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01768" y="841248"/>
            <a:ext cx="5925312" cy="51846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841248"/>
            <a:ext cx="2999232" cy="5184648"/>
          </a:xfrm>
        </p:spPr>
        <p:txBody>
          <a:bodyPr anchor="t" anchorCtr="0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93099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05F794D-EAAA-D824-3787-7820D602581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FA43F5B-065E-43CE-B3FD-98C48A6F94D7}" type="datetime1">
              <a:rPr lang="en-US" smtClean="0"/>
              <a:pPr/>
              <a:t>3/26/2025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F044E49-28CD-B84E-8575-5723AFEBBAB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929D38A-CA3E-8999-D69C-B6BB0108BD7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DE90F28-AFBB-4AB2-AA79-6D3F72ED13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="" xmlns:a16="http://schemas.microsoft.com/office/drawing/2014/main" id="{DF483F68-3490-71E7-A7DA-DA46BC485F7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07787" y="0"/>
            <a:ext cx="0" cy="6858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03520" y="1828800"/>
            <a:ext cx="6071616" cy="44897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0" y="548640"/>
            <a:ext cx="6093225" cy="1143000"/>
          </a:xfrm>
        </p:spPr>
        <p:txBody>
          <a:bodyPr anchor="b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5954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A10B934F-7AD0-6CA4-BC4D-9CC30854BF9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4" y="1714500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88217" y="367654"/>
            <a:ext cx="7375466" cy="1014984"/>
          </a:xfrm>
        </p:spPr>
        <p:txBody>
          <a:bodyPr anchor="ctr" anchorCtr="0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2578608"/>
            <a:ext cx="7876287" cy="3592629"/>
          </a:xfrm>
        </p:spPr>
        <p:txBody>
          <a:bodyPr anchor="b">
            <a:normAutofit/>
          </a:bodyPr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8FD0054-227E-4953-9BB1-7141F9024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43F5B-065E-43CE-B3FD-98C48A6F94D7}" type="datetime1">
              <a:rPr lang="en-US" smtClean="0"/>
              <a:t>3/26/2025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7FF6486-38AE-54F6-E2F3-8B944C3F1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542E0F1-15E9-E241-9959-A6D46B69E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90F28-AFBB-4AB2-AA79-6D3F72ED13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992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47FA71CC-8D1C-D743-189B-4D1AEDC0498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FA43F5B-065E-43CE-B3FD-98C48A6F94D7}" type="datetime1">
              <a:rPr lang="en-US" smtClean="0"/>
              <a:pPr/>
              <a:t>3/26/2025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8B7A284-487F-3A51-A64A-794EB04AA03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65444AF-7DD2-2B2F-EB1F-F110EB07688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DE90F28-AFBB-4AB2-AA79-6D3F72ED13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9BC07157-DE89-FE2F-0547-2E4055913A1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382022" y="0"/>
            <a:ext cx="0" cy="6858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1520" y="1828800"/>
            <a:ext cx="6135624" cy="44897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48640"/>
            <a:ext cx="6135624" cy="1143000"/>
          </a:xfrm>
        </p:spPr>
        <p:txBody>
          <a:bodyPr anchor="b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1445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6DDC067-7019-B5DD-5F3C-4A416939728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FA43F5B-065E-43CE-B3FD-98C48A6F94D7}" type="datetime1">
              <a:rPr lang="en-US" smtClean="0"/>
              <a:pPr/>
              <a:t>3/26/2025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90EA29D-30DD-3220-D0BA-8E30118C54F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1B2E877-A620-71F5-61EE-F4A8B3454EE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DE90F28-AFBB-4AB2-AA79-6D3F72ED131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="" xmlns:a16="http://schemas.microsoft.com/office/drawing/2014/main" id="{466BBA9B-B728-DC67-AD0E-8B0CD6B2553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024653" y="0"/>
            <a:ext cx="0" cy="6858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80560" y="1380744"/>
            <a:ext cx="6858000" cy="49834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0" y="320040"/>
            <a:ext cx="6858000" cy="932688"/>
          </a:xfrm>
        </p:spPr>
        <p:txBody>
          <a:bodyPr anchor="b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00017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9B1B213A-C88B-AC65-DDEA-11AC38579DF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FA43F5B-065E-43CE-B3FD-98C48A6F94D7}" type="datetime1">
              <a:rPr lang="en-US" smtClean="0"/>
              <a:pPr/>
              <a:t>3/26/2025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838DED7-2501-462A-D0DE-E12AEFAED4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AAFB2A7-935D-4D96-127B-F1DDC42AD8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DE90F28-AFBB-4AB2-AA79-6D3F72ED13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3C626C00-7A36-46A2-880D-F484910B341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7761" y="0"/>
            <a:ext cx="0" cy="6858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1520" y="1380744"/>
            <a:ext cx="6858000" cy="49834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320040"/>
            <a:ext cx="6858000" cy="932688"/>
          </a:xfrm>
        </p:spPr>
        <p:txBody>
          <a:bodyPr anchor="b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12967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9AFAA7C-704D-9CE5-B19B-9030E213C50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FA43F5B-065E-43CE-B3FD-98C48A6F94D7}" type="datetime1">
              <a:rPr lang="en-US" smtClean="0"/>
              <a:pPr/>
              <a:t>3/26/2025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A1A68C43-07D5-8EFC-1579-BB5ACC5CD73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AB4AC7E1-BCCD-8CC4-E89E-567508D8CF3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DE90F28-AFBB-4AB2-AA79-6D3F72ED131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FFBFE376-D742-D564-3921-9EE06C25A99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626650" y="0"/>
            <a:ext cx="0" cy="6858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32320" y="2212975"/>
            <a:ext cx="4362450" cy="40957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320" y="584339"/>
            <a:ext cx="4361688" cy="1527048"/>
          </a:xfrm>
        </p:spPr>
        <p:txBody>
          <a:bodyPr anchor="b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098973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F8EA5A36-2E1E-5C0C-6AF6-17397C3E9DD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FA43F5B-065E-43CE-B3FD-98C48A6F94D7}" type="datetime1">
              <a:rPr lang="en-US" smtClean="0"/>
              <a:pPr/>
              <a:t>3/26/2025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7A7EAFA-1A84-462D-49E5-61BE95F342B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B34C38E4-5127-8F86-0697-3E20EC27886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DE90F28-AFBB-4AB2-AA79-6D3F72ED131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1481977D-48BC-F135-96F9-1655E4BEE67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32126" y="0"/>
            <a:ext cx="0" cy="6858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1520" y="2212975"/>
            <a:ext cx="4360863" cy="40957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83413"/>
            <a:ext cx="4361688" cy="1527048"/>
          </a:xfrm>
        </p:spPr>
        <p:txBody>
          <a:bodyPr anchor="b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18195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5D866C4-379E-CAF9-9326-638F78FB630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FA43F5B-065E-43CE-B3FD-98C48A6F94D7}" type="datetime1">
              <a:rPr lang="en-US" smtClean="0"/>
              <a:pPr/>
              <a:t>3/26/2025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F0B14B4-03ED-1455-A664-1F0FA3A71FF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799313A9-D40C-9C99-41F7-9AAF45B2755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DE90F28-AFBB-4AB2-AA79-6D3F72ED131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AB67F01A-04A2-472E-802E-97543C5154E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507379" y="0"/>
            <a:ext cx="0" cy="6858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949440" y="1380744"/>
            <a:ext cx="4512601" cy="49834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0" y="320040"/>
            <a:ext cx="4522936" cy="932688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09996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06052F2-DF6F-A45B-EDCF-2F4A4F23633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FA43F5B-065E-43CE-B3FD-98C48A6F94D7}" type="datetime1">
              <a:rPr lang="en-US" smtClean="0"/>
              <a:pPr/>
              <a:t>3/26/2025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8A37913-1049-52E9-D692-56EA5A79CB0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06881BAA-A753-6B62-0187-64187BB4372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DE90F28-AFBB-4AB2-AA79-6D3F72ED131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B18BEB48-A052-9364-6EF6-F698004CA57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01091" y="0"/>
            <a:ext cx="0" cy="6858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1520" y="1380744"/>
            <a:ext cx="4572000" cy="49834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320040"/>
            <a:ext cx="4572000" cy="932688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51718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0D48E2FA-AC06-DDEB-F7A7-0A06051F7BC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FA43F5B-065E-43CE-B3FD-98C48A6F94D7}" type="datetime1">
              <a:rPr lang="en-US" smtClean="0"/>
              <a:pPr/>
              <a:t>3/26/2025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DB48B5A-1CC9-25FC-33FF-945A46E042E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781638F-531E-D45B-03AA-1AB8CEE583A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DE90F28-AFBB-4AB2-AA79-6D3F72ED131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C1F1B67D-ECBB-854F-CC29-CAAA9DB18E3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582129" y="0"/>
            <a:ext cx="0" cy="6858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46720" y="2212975"/>
            <a:ext cx="3566160" cy="40957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0" y="583413"/>
            <a:ext cx="3566160" cy="1527048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62017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EDCA23E4-5338-66C5-14E8-16B12BEAC60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FA43F5B-065E-43CE-B3FD-98C48A6F94D7}" type="datetime1">
              <a:rPr lang="en-US" smtClean="0"/>
              <a:pPr/>
              <a:t>3/26/2025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C0308D2-0025-4C67-694A-18939DB6FCE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39B692BF-2C32-0248-C977-0AC59B461B8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DE90F28-AFBB-4AB2-AA79-6D3F72ED131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E88ED8BF-3BC1-C0A7-67E1-8F6CE5DBA66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748153" y="0"/>
            <a:ext cx="0" cy="6858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1520" y="2212975"/>
            <a:ext cx="3401568" cy="40957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0414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029C1EF8-6BC5-692A-17D0-AE7B9606C81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FA43F5B-065E-43CE-B3FD-98C48A6F94D7}" type="datetime1">
              <a:rPr lang="en-US" smtClean="0"/>
              <a:pPr/>
              <a:t>3/26/2025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88EC901-8553-16BA-EBDD-D492751B52A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3559DF2-578C-6481-7199-5E165E93CCB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DE90F28-AFBB-4AB2-AA79-6D3F72ED131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9A908C0F-AAE6-D09B-327B-1CA5BCB278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789794" y="0"/>
            <a:ext cx="0" cy="6858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29600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600">
                <a:solidFill>
                  <a:schemeClr val="tx1"/>
                </a:solidFill>
              </a:defRPr>
            </a:lvl2pPr>
            <a:lvl3pPr marL="457200" indent="0">
              <a:buNone/>
              <a:defRPr sz="1400">
                <a:solidFill>
                  <a:schemeClr val="tx1"/>
                </a:solidFill>
              </a:defRPr>
            </a:lvl3pPr>
            <a:lvl4pPr marL="685800" indent="0">
              <a:buNone/>
              <a:defRPr sz="1200">
                <a:solidFill>
                  <a:schemeClr val="tx1"/>
                </a:solidFill>
              </a:defRPr>
            </a:lvl4pPr>
            <a:lvl5pPr marL="9144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0" y="1078992"/>
            <a:ext cx="3273552" cy="1942773"/>
          </a:xfrm>
        </p:spPr>
        <p:txBody>
          <a:bodyPr anchor="b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1609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5">
            <a:extLst>
              <a:ext uri="{FF2B5EF4-FFF2-40B4-BE49-F238E27FC236}">
                <a16:creationId xmlns="" xmlns:a16="http://schemas.microsoft.com/office/drawing/2014/main" id="{373F4DFA-EB1C-0802-6DB6-F680367799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3057205" y="-1430380"/>
            <a:ext cx="6077590" cy="10510705"/>
          </a:xfrm>
          <a:custGeom>
            <a:avLst/>
            <a:gdLst>
              <a:gd name="connsiteX0" fmla="*/ 5325805 w 5325805"/>
              <a:gd name="connsiteY0" fmla="*/ 2714782 h 5429563"/>
              <a:gd name="connsiteX1" fmla="*/ 2611024 w 5325805"/>
              <a:gd name="connsiteY1" fmla="*/ 5429563 h 5429563"/>
              <a:gd name="connsiteX2" fmla="*/ 1942188 w 5325805"/>
              <a:gd name="connsiteY2" fmla="*/ 5429563 h 5429563"/>
              <a:gd name="connsiteX3" fmla="*/ 668836 w 5325805"/>
              <a:gd name="connsiteY3" fmla="*/ 5429563 h 5429563"/>
              <a:gd name="connsiteX4" fmla="*/ 0 w 5325805"/>
              <a:gd name="connsiteY4" fmla="*/ 5429563 h 5429563"/>
              <a:gd name="connsiteX5" fmla="*/ 0 w 5325805"/>
              <a:gd name="connsiteY5" fmla="*/ 0 h 5429563"/>
              <a:gd name="connsiteX6" fmla="*/ 668836 w 5325805"/>
              <a:gd name="connsiteY6" fmla="*/ 0 h 5429563"/>
              <a:gd name="connsiteX7" fmla="*/ 1942188 w 5325805"/>
              <a:gd name="connsiteY7" fmla="*/ 0 h 5429563"/>
              <a:gd name="connsiteX8" fmla="*/ 2611024 w 5325805"/>
              <a:gd name="connsiteY8" fmla="*/ 0 h 5429563"/>
              <a:gd name="connsiteX9" fmla="*/ 5325805 w 5325805"/>
              <a:gd name="connsiteY9" fmla="*/ 2714782 h 5429563"/>
              <a:gd name="connsiteX0" fmla="*/ 668836 w 5325805"/>
              <a:gd name="connsiteY0" fmla="*/ 5429563 h 5476799"/>
              <a:gd name="connsiteX1" fmla="*/ 0 w 5325805"/>
              <a:gd name="connsiteY1" fmla="*/ 5429563 h 5476799"/>
              <a:gd name="connsiteX2" fmla="*/ 0 w 5325805"/>
              <a:gd name="connsiteY2" fmla="*/ 0 h 5476799"/>
              <a:gd name="connsiteX3" fmla="*/ 668836 w 5325805"/>
              <a:gd name="connsiteY3" fmla="*/ 0 h 5476799"/>
              <a:gd name="connsiteX4" fmla="*/ 1942188 w 5325805"/>
              <a:gd name="connsiteY4" fmla="*/ 0 h 5476799"/>
              <a:gd name="connsiteX5" fmla="*/ 2611024 w 5325805"/>
              <a:gd name="connsiteY5" fmla="*/ 0 h 5476799"/>
              <a:gd name="connsiteX6" fmla="*/ 5325805 w 5325805"/>
              <a:gd name="connsiteY6" fmla="*/ 2714782 h 5476799"/>
              <a:gd name="connsiteX7" fmla="*/ 2611024 w 5325805"/>
              <a:gd name="connsiteY7" fmla="*/ 5429563 h 5476799"/>
              <a:gd name="connsiteX8" fmla="*/ 1942188 w 5325805"/>
              <a:gd name="connsiteY8" fmla="*/ 5429563 h 5476799"/>
              <a:gd name="connsiteX9" fmla="*/ 716072 w 5325805"/>
              <a:gd name="connsiteY9" fmla="*/ 5476799 h 5476799"/>
              <a:gd name="connsiteX0" fmla="*/ 668836 w 5325805"/>
              <a:gd name="connsiteY0" fmla="*/ 5429563 h 5429563"/>
              <a:gd name="connsiteX1" fmla="*/ 0 w 5325805"/>
              <a:gd name="connsiteY1" fmla="*/ 5429563 h 5429563"/>
              <a:gd name="connsiteX2" fmla="*/ 0 w 5325805"/>
              <a:gd name="connsiteY2" fmla="*/ 0 h 5429563"/>
              <a:gd name="connsiteX3" fmla="*/ 668836 w 5325805"/>
              <a:gd name="connsiteY3" fmla="*/ 0 h 5429563"/>
              <a:gd name="connsiteX4" fmla="*/ 1942188 w 5325805"/>
              <a:gd name="connsiteY4" fmla="*/ 0 h 5429563"/>
              <a:gd name="connsiteX5" fmla="*/ 2611024 w 5325805"/>
              <a:gd name="connsiteY5" fmla="*/ 0 h 5429563"/>
              <a:gd name="connsiteX6" fmla="*/ 5325805 w 5325805"/>
              <a:gd name="connsiteY6" fmla="*/ 2714782 h 5429563"/>
              <a:gd name="connsiteX7" fmla="*/ 2611024 w 5325805"/>
              <a:gd name="connsiteY7" fmla="*/ 5429563 h 5429563"/>
              <a:gd name="connsiteX8" fmla="*/ 1942188 w 5325805"/>
              <a:gd name="connsiteY8" fmla="*/ 5429563 h 5429563"/>
              <a:gd name="connsiteX0" fmla="*/ 0 w 5325805"/>
              <a:gd name="connsiteY0" fmla="*/ 5429563 h 5429563"/>
              <a:gd name="connsiteX1" fmla="*/ 0 w 5325805"/>
              <a:gd name="connsiteY1" fmla="*/ 0 h 5429563"/>
              <a:gd name="connsiteX2" fmla="*/ 668836 w 5325805"/>
              <a:gd name="connsiteY2" fmla="*/ 0 h 5429563"/>
              <a:gd name="connsiteX3" fmla="*/ 1942188 w 5325805"/>
              <a:gd name="connsiteY3" fmla="*/ 0 h 5429563"/>
              <a:gd name="connsiteX4" fmla="*/ 2611024 w 5325805"/>
              <a:gd name="connsiteY4" fmla="*/ 0 h 5429563"/>
              <a:gd name="connsiteX5" fmla="*/ 5325805 w 5325805"/>
              <a:gd name="connsiteY5" fmla="*/ 2714782 h 5429563"/>
              <a:gd name="connsiteX6" fmla="*/ 2611024 w 5325805"/>
              <a:gd name="connsiteY6" fmla="*/ 5429563 h 5429563"/>
              <a:gd name="connsiteX7" fmla="*/ 1942188 w 5325805"/>
              <a:gd name="connsiteY7" fmla="*/ 5429563 h 5429563"/>
              <a:gd name="connsiteX0" fmla="*/ 0 w 5325805"/>
              <a:gd name="connsiteY0" fmla="*/ 0 h 5429563"/>
              <a:gd name="connsiteX1" fmla="*/ 668836 w 5325805"/>
              <a:gd name="connsiteY1" fmla="*/ 0 h 5429563"/>
              <a:gd name="connsiteX2" fmla="*/ 1942188 w 5325805"/>
              <a:gd name="connsiteY2" fmla="*/ 0 h 5429563"/>
              <a:gd name="connsiteX3" fmla="*/ 2611024 w 5325805"/>
              <a:gd name="connsiteY3" fmla="*/ 0 h 5429563"/>
              <a:gd name="connsiteX4" fmla="*/ 5325805 w 5325805"/>
              <a:gd name="connsiteY4" fmla="*/ 2714782 h 5429563"/>
              <a:gd name="connsiteX5" fmla="*/ 2611024 w 5325805"/>
              <a:gd name="connsiteY5" fmla="*/ 5429563 h 5429563"/>
              <a:gd name="connsiteX6" fmla="*/ 1942188 w 5325805"/>
              <a:gd name="connsiteY6" fmla="*/ 5429563 h 5429563"/>
              <a:gd name="connsiteX0" fmla="*/ 0 w 4656969"/>
              <a:gd name="connsiteY0" fmla="*/ 0 h 5429563"/>
              <a:gd name="connsiteX1" fmla="*/ 1273352 w 4656969"/>
              <a:gd name="connsiteY1" fmla="*/ 0 h 5429563"/>
              <a:gd name="connsiteX2" fmla="*/ 1942188 w 4656969"/>
              <a:gd name="connsiteY2" fmla="*/ 0 h 5429563"/>
              <a:gd name="connsiteX3" fmla="*/ 4656969 w 4656969"/>
              <a:gd name="connsiteY3" fmla="*/ 2714782 h 5429563"/>
              <a:gd name="connsiteX4" fmla="*/ 1942188 w 4656969"/>
              <a:gd name="connsiteY4" fmla="*/ 5429563 h 5429563"/>
              <a:gd name="connsiteX5" fmla="*/ 1273352 w 4656969"/>
              <a:gd name="connsiteY5" fmla="*/ 5429563 h 5429563"/>
              <a:gd name="connsiteX0" fmla="*/ 0 w 3383617"/>
              <a:gd name="connsiteY0" fmla="*/ 0 h 5429563"/>
              <a:gd name="connsiteX1" fmla="*/ 668836 w 3383617"/>
              <a:gd name="connsiteY1" fmla="*/ 0 h 5429563"/>
              <a:gd name="connsiteX2" fmla="*/ 3383617 w 3383617"/>
              <a:gd name="connsiteY2" fmla="*/ 2714782 h 5429563"/>
              <a:gd name="connsiteX3" fmla="*/ 668836 w 3383617"/>
              <a:gd name="connsiteY3" fmla="*/ 5429563 h 5429563"/>
              <a:gd name="connsiteX4" fmla="*/ 0 w 3383617"/>
              <a:gd name="connsiteY4" fmla="*/ 5429563 h 5429563"/>
              <a:gd name="connsiteX0" fmla="*/ 0 w 3383617"/>
              <a:gd name="connsiteY0" fmla="*/ 0 h 5429563"/>
              <a:gd name="connsiteX1" fmla="*/ 248198 w 3383617"/>
              <a:gd name="connsiteY1" fmla="*/ 41 h 5429563"/>
              <a:gd name="connsiteX2" fmla="*/ 668836 w 3383617"/>
              <a:gd name="connsiteY2" fmla="*/ 0 h 5429563"/>
              <a:gd name="connsiteX3" fmla="*/ 3383617 w 3383617"/>
              <a:gd name="connsiteY3" fmla="*/ 2714782 h 5429563"/>
              <a:gd name="connsiteX4" fmla="*/ 668836 w 3383617"/>
              <a:gd name="connsiteY4" fmla="*/ 5429563 h 5429563"/>
              <a:gd name="connsiteX5" fmla="*/ 0 w 3383617"/>
              <a:gd name="connsiteY5" fmla="*/ 5429563 h 5429563"/>
              <a:gd name="connsiteX0" fmla="*/ 248198 w 3383617"/>
              <a:gd name="connsiteY0" fmla="*/ 41 h 5429563"/>
              <a:gd name="connsiteX1" fmla="*/ 668836 w 3383617"/>
              <a:gd name="connsiteY1" fmla="*/ 0 h 5429563"/>
              <a:gd name="connsiteX2" fmla="*/ 3383617 w 3383617"/>
              <a:gd name="connsiteY2" fmla="*/ 2714782 h 5429563"/>
              <a:gd name="connsiteX3" fmla="*/ 668836 w 3383617"/>
              <a:gd name="connsiteY3" fmla="*/ 5429563 h 5429563"/>
              <a:gd name="connsiteX4" fmla="*/ 0 w 3383617"/>
              <a:gd name="connsiteY4" fmla="*/ 5429563 h 5429563"/>
              <a:gd name="connsiteX0" fmla="*/ 4110 w 3139529"/>
              <a:gd name="connsiteY0" fmla="*/ 41 h 5429563"/>
              <a:gd name="connsiteX1" fmla="*/ 424748 w 3139529"/>
              <a:gd name="connsiteY1" fmla="*/ 0 h 5429563"/>
              <a:gd name="connsiteX2" fmla="*/ 3139529 w 3139529"/>
              <a:gd name="connsiteY2" fmla="*/ 2714782 h 5429563"/>
              <a:gd name="connsiteX3" fmla="*/ 424748 w 3139529"/>
              <a:gd name="connsiteY3" fmla="*/ 5429563 h 5429563"/>
              <a:gd name="connsiteX4" fmla="*/ 0 w 3139529"/>
              <a:gd name="connsiteY4" fmla="*/ 5429563 h 542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9529" h="5429563">
                <a:moveTo>
                  <a:pt x="4110" y="41"/>
                </a:moveTo>
                <a:lnTo>
                  <a:pt x="424748" y="0"/>
                </a:lnTo>
                <a:cubicBezTo>
                  <a:pt x="1924080" y="0"/>
                  <a:pt x="3139529" y="1215450"/>
                  <a:pt x="3139529" y="2714782"/>
                </a:cubicBezTo>
                <a:cubicBezTo>
                  <a:pt x="3139529" y="4214114"/>
                  <a:pt x="1924080" y="5429563"/>
                  <a:pt x="424748" y="5429563"/>
                </a:cubicBezTo>
                <a:lnTo>
                  <a:pt x="0" y="5429563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5443909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2787213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CDF62FB-03E9-93F2-7A34-F233AFA3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43F5B-065E-43CE-B3FD-98C48A6F94D7}" type="datetime1">
              <a:rPr lang="en-US" smtClean="0"/>
              <a:t>3/26/2025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9659C8A-FEAD-0E21-E6D3-D37128750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6CE9323-6CD7-F266-CF02-4659EBD32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90F28-AFBB-4AB2-AA79-6D3F72ED13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6010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DC8C146-0A20-4029-98D5-9A42EEDF8B24}" type="datetime1">
              <a:rPr lang="en-US" smtClean="0"/>
              <a:pPr/>
              <a:t>3/26/2025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="" xmlns:a16="http://schemas.microsoft.com/office/drawing/2014/main" id="{2A2B6090-1D21-5610-7943-4C4F96A6C76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4648863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4632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2pPr>
            <a:lvl3pPr marL="457200" indent="0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3pPr>
            <a:lvl4pPr marL="685800" indent="0"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4pPr>
            <a:lvl5pPr marL="914400" indent="0"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56464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7C12A2F-57DF-45DA-A7E9-678FD33267B9}" type="datetime1">
              <a:rPr lang="en-US" smtClean="0"/>
              <a:pPr/>
              <a:t>3/26/2025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="" xmlns:a16="http://schemas.microsoft.com/office/drawing/2014/main" id="{2405500C-1C2B-4DBE-7BD5-6BEE65AA253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3801552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40480" y="4162318"/>
            <a:ext cx="7589520" cy="224028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 marL="5143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7429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3pPr>
            <a:lvl4pPr marL="857250" indent="-171450"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1085850" indent="-171450"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97166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865DF332-3FBA-2C89-59F5-FA1778C4985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FA43F5B-065E-43CE-B3FD-98C48A6F94D7}" type="datetime1">
              <a:rPr lang="en-US" smtClean="0"/>
              <a:pPr/>
              <a:t>3/26/2025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1C5DDB1-0680-6692-8E8B-F9D50E91526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BB9E9CA5-FE3A-8B3B-FD85-EEC977EA262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DE90F28-AFBB-4AB2-AA79-6D3F72ED131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98916A20-C6D4-6297-2A89-F60B0B6DAF9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061086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66175"/>
            <a:ext cx="7772400" cy="2240280"/>
          </a:xfrm>
        </p:spPr>
        <p:txBody>
          <a:bodyPr anchor="b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 marL="5143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7429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3pPr>
            <a:lvl4pPr marL="857250" indent="-171450"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1085850" indent="-171450"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813647"/>
            <a:ext cx="2953618" cy="1892808"/>
          </a:xfrm>
        </p:spPr>
        <p:txBody>
          <a:bodyPr anchor="b" anchorCtr="0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13778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766791B-F730-470C-BD5E-FFF8D449589F}" type="datetime1">
              <a:rPr lang="en-US" smtClean="0"/>
              <a:pPr/>
              <a:t>3/26/2025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="" xmlns:a16="http://schemas.microsoft.com/office/drawing/2014/main" id="{F5EDA098-8E4B-3EB1-646C-4227A32020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5212080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715F3DA-3DCE-67E6-E94C-48C96A36C9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080" y="365760"/>
            <a:ext cx="6446520" cy="4425696"/>
          </a:xfrm>
          <a:custGeom>
            <a:avLst/>
            <a:gdLst>
              <a:gd name="connsiteX0" fmla="*/ 2983368 w 6446520"/>
              <a:gd name="connsiteY0" fmla="*/ 0 h 4425696"/>
              <a:gd name="connsiteX1" fmla="*/ 3463152 w 6446520"/>
              <a:gd name="connsiteY1" fmla="*/ 0 h 4425696"/>
              <a:gd name="connsiteX2" fmla="*/ 3552820 w 6446520"/>
              <a:gd name="connsiteY2" fmla="*/ 7008 h 4425696"/>
              <a:gd name="connsiteX3" fmla="*/ 6446520 w 6446520"/>
              <a:gd name="connsiteY3" fmla="*/ 3302772 h 4425696"/>
              <a:gd name="connsiteX4" fmla="*/ 6446520 w 6446520"/>
              <a:gd name="connsiteY4" fmla="*/ 4425696 h 4425696"/>
              <a:gd name="connsiteX5" fmla="*/ 0 w 6446520"/>
              <a:gd name="connsiteY5" fmla="*/ 4425696 h 4425696"/>
              <a:gd name="connsiteX6" fmla="*/ 0 w 6446520"/>
              <a:gd name="connsiteY6" fmla="*/ 3302772 h 4425696"/>
              <a:gd name="connsiteX7" fmla="*/ 2893701 w 6446520"/>
              <a:gd name="connsiteY7" fmla="*/ 7008 h 4425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46520" h="4425696">
                <a:moveTo>
                  <a:pt x="2983368" y="0"/>
                </a:moveTo>
                <a:lnTo>
                  <a:pt x="3463152" y="0"/>
                </a:lnTo>
                <a:lnTo>
                  <a:pt x="3552820" y="7008"/>
                </a:lnTo>
                <a:cubicBezTo>
                  <a:pt x="5178169" y="176660"/>
                  <a:pt x="6446520" y="1587478"/>
                  <a:pt x="6446520" y="3302772"/>
                </a:cubicBezTo>
                <a:lnTo>
                  <a:pt x="6446520" y="4425696"/>
                </a:lnTo>
                <a:lnTo>
                  <a:pt x="0" y="4425696"/>
                </a:lnTo>
                <a:lnTo>
                  <a:pt x="0" y="3302772"/>
                </a:lnTo>
                <a:cubicBezTo>
                  <a:pt x="0" y="1587478"/>
                  <a:pt x="1268352" y="176660"/>
                  <a:pt x="2893701" y="7008"/>
                </a:cubicBezTo>
                <a:close/>
              </a:path>
            </a:pathLst>
          </a:custGeom>
          <a:blipFill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498080" y="365760"/>
            <a:ext cx="4023360" cy="4428871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7840"/>
            <a:ext cx="10972802" cy="970463"/>
          </a:xfrm>
        </p:spPr>
        <p:txBody>
          <a:bodyPr anchor="t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26841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E73FE0C-303A-49D2-B22C-9FE8AE7D9EF1}" type="datetime1">
              <a:rPr lang="en-US" smtClean="0"/>
              <a:pPr/>
              <a:t>3/26/2025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FEE99A66-81F2-7AAC-745E-F5477AE86F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5515" y="548640"/>
            <a:ext cx="4672571" cy="3919844"/>
          </a:xfrm>
          <a:custGeom>
            <a:avLst/>
            <a:gdLst>
              <a:gd name="connsiteX0" fmla="*/ 2336286 w 4672571"/>
              <a:gd name="connsiteY0" fmla="*/ 0 h 3919844"/>
              <a:gd name="connsiteX1" fmla="*/ 4672571 w 4672571"/>
              <a:gd name="connsiteY1" fmla="*/ 2336286 h 3919844"/>
              <a:gd name="connsiteX2" fmla="*/ 4672571 w 4672571"/>
              <a:gd name="connsiteY2" fmla="*/ 3919844 h 3919844"/>
              <a:gd name="connsiteX3" fmla="*/ 0 w 4672571"/>
              <a:gd name="connsiteY3" fmla="*/ 3919844 h 3919844"/>
              <a:gd name="connsiteX4" fmla="*/ 0 w 4672571"/>
              <a:gd name="connsiteY4" fmla="*/ 2336286 h 3919844"/>
              <a:gd name="connsiteX5" fmla="*/ 2336286 w 4672571"/>
              <a:gd name="connsiteY5" fmla="*/ 0 h 391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72571" h="3919844">
                <a:moveTo>
                  <a:pt x="2336286" y="0"/>
                </a:moveTo>
                <a:cubicBezTo>
                  <a:pt x="3626580" y="0"/>
                  <a:pt x="4672571" y="1045991"/>
                  <a:pt x="4672571" y="2336286"/>
                </a:cubicBezTo>
                <a:lnTo>
                  <a:pt x="4672571" y="3919844"/>
                </a:lnTo>
                <a:lnTo>
                  <a:pt x="0" y="3919844"/>
                </a:lnTo>
                <a:lnTo>
                  <a:pt x="0" y="2336286"/>
                </a:lnTo>
                <a:cubicBezTo>
                  <a:pt x="0" y="1045991"/>
                  <a:pt x="1045991" y="0"/>
                  <a:pt x="2336286" y="0"/>
                </a:cubicBezTo>
                <a:close/>
              </a:path>
            </a:pathLst>
          </a:custGeom>
          <a:blipFill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0" y="549275"/>
            <a:ext cx="5212080" cy="5783263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878965"/>
            <a:ext cx="4846320" cy="1453896"/>
          </a:xfrm>
        </p:spPr>
        <p:txBody>
          <a:bodyPr tIns="45720" anchor="t" anchorCtr="0">
            <a:normAutofit/>
          </a:bodyPr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71602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73859A7-84EB-4384-87AF-59CC16704CF8}" type="datetime1">
              <a:rPr lang="en-US" smtClean="0"/>
              <a:pPr/>
              <a:t>3/26/2025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="" xmlns:a16="http://schemas.microsoft.com/office/drawing/2014/main" id="{619C3A72-7CAE-129F-7490-B687280EF1C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646117" y="0"/>
            <a:ext cx="0" cy="6858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5">
            <a:extLst>
              <a:ext uri="{FF2B5EF4-FFF2-40B4-BE49-F238E27FC236}">
                <a16:creationId xmlns="" xmlns:a16="http://schemas.microsoft.com/office/drawing/2014/main" id="{838F5DE0-1AA8-5320-EBEC-7B2EEF3996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0" y="548642"/>
            <a:ext cx="3490175" cy="4041647"/>
          </a:xfrm>
          <a:custGeom>
            <a:avLst/>
            <a:gdLst>
              <a:gd name="connsiteX0" fmla="*/ 1745088 w 3490175"/>
              <a:gd name="connsiteY0" fmla="*/ 0 h 4041647"/>
              <a:gd name="connsiteX1" fmla="*/ 3490175 w 3490175"/>
              <a:gd name="connsiteY1" fmla="*/ 1745088 h 4041647"/>
              <a:gd name="connsiteX2" fmla="*/ 3490175 w 3490175"/>
              <a:gd name="connsiteY2" fmla="*/ 3141232 h 4041647"/>
              <a:gd name="connsiteX3" fmla="*/ 3490175 w 3490175"/>
              <a:gd name="connsiteY3" fmla="*/ 3490175 h 4041647"/>
              <a:gd name="connsiteX4" fmla="*/ 3490175 w 3490175"/>
              <a:gd name="connsiteY4" fmla="*/ 4041647 h 4041647"/>
              <a:gd name="connsiteX5" fmla="*/ 0 w 3490175"/>
              <a:gd name="connsiteY5" fmla="*/ 4041647 h 4041647"/>
              <a:gd name="connsiteX6" fmla="*/ 0 w 3490175"/>
              <a:gd name="connsiteY6" fmla="*/ 3490175 h 4041647"/>
              <a:gd name="connsiteX7" fmla="*/ 0 w 3490175"/>
              <a:gd name="connsiteY7" fmla="*/ 3141232 h 4041647"/>
              <a:gd name="connsiteX8" fmla="*/ 0 w 3490175"/>
              <a:gd name="connsiteY8" fmla="*/ 1745088 h 4041647"/>
              <a:gd name="connsiteX9" fmla="*/ 1745088 w 3490175"/>
              <a:gd name="connsiteY9" fmla="*/ 0 h 404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90175" h="4041647">
                <a:moveTo>
                  <a:pt x="1745088" y="0"/>
                </a:moveTo>
                <a:cubicBezTo>
                  <a:pt x="2708873" y="0"/>
                  <a:pt x="3490175" y="781302"/>
                  <a:pt x="3490175" y="1745088"/>
                </a:cubicBezTo>
                <a:lnTo>
                  <a:pt x="3490175" y="3141232"/>
                </a:lnTo>
                <a:lnTo>
                  <a:pt x="3490175" y="3490175"/>
                </a:lnTo>
                <a:lnTo>
                  <a:pt x="3490175" y="4041647"/>
                </a:lnTo>
                <a:lnTo>
                  <a:pt x="0" y="4041647"/>
                </a:lnTo>
                <a:lnTo>
                  <a:pt x="0" y="3490175"/>
                </a:lnTo>
                <a:lnTo>
                  <a:pt x="0" y="3141232"/>
                </a:lnTo>
                <a:lnTo>
                  <a:pt x="0" y="1745088"/>
                </a:lnTo>
                <a:cubicBezTo>
                  <a:pt x="0" y="781302"/>
                  <a:pt x="781302" y="0"/>
                  <a:pt x="1745088" y="0"/>
                </a:cubicBezTo>
                <a:close/>
              </a:path>
            </a:pathLst>
          </a:custGeom>
          <a:blipFill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37760" y="549275"/>
            <a:ext cx="6561138" cy="57594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882896"/>
            <a:ext cx="3657603" cy="1453896"/>
          </a:xfrm>
        </p:spPr>
        <p:txBody>
          <a:bodyPr anchor="t">
            <a:normAutofit/>
          </a:bodyPr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01308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5AD3D17-73C9-402C-91E7-BA73E6829C50}" type="datetime1">
              <a:rPr lang="en-US" smtClean="0"/>
              <a:pPr/>
              <a:t>3/26/2025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8546D47F-2AE5-2705-911C-52BBD6B7D8EA}"/>
              </a:ext>
            </a:extLst>
          </p:cNvPr>
          <p:cNvCxnSpPr>
            <a:cxnSpLocks/>
          </p:cNvCxnSpPr>
          <p:nvPr userDrawn="1"/>
        </p:nvCxnSpPr>
        <p:spPr>
          <a:xfrm flipV="1">
            <a:off x="1371600" y="0"/>
            <a:ext cx="0" cy="6858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13327" y="4937760"/>
            <a:ext cx="6931613" cy="1353312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57400" y="548640"/>
            <a:ext cx="9454890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5054524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77A7CDD-9512-40CC-9351-FC0DE186CFBD}" type="datetime1">
              <a:rPr lang="en-US" smtClean="0"/>
              <a:pPr/>
              <a:t>3/26/2025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3244" y="4846320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4484" y="548640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438583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ig Number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3/26/2025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23760" y="1371600"/>
            <a:ext cx="4114800" cy="4114800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400" y="353237"/>
            <a:ext cx="5937337" cy="6368237"/>
          </a:xfrm>
        </p:spPr>
        <p:txBody>
          <a:bodyPr anchor="ctr" anchorCtr="0">
            <a:normAutofit/>
          </a:bodyPr>
          <a:lstStyle>
            <a:lvl1pPr algn="l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587608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140A1F3-DA5D-4F2E-B759-748FF8D0ACA9}" type="datetime1">
              <a:rPr lang="en-US" smtClean="0"/>
              <a:pPr/>
              <a:t>3/26/2025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FB55F2D6-3871-9EBF-03E2-F4B9259C222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08652" y="528814"/>
            <a:ext cx="8774697" cy="5855793"/>
          </a:xfrm>
          <a:custGeom>
            <a:avLst/>
            <a:gdLst>
              <a:gd name="connsiteX0" fmla="*/ 4387350 w 8774697"/>
              <a:gd name="connsiteY0" fmla="*/ 0 h 5855793"/>
              <a:gd name="connsiteX1" fmla="*/ 8774697 w 8774697"/>
              <a:gd name="connsiteY1" fmla="*/ 4387348 h 5855793"/>
              <a:gd name="connsiteX2" fmla="*/ 8774697 w 8774697"/>
              <a:gd name="connsiteY2" fmla="*/ 5468251 h 5855793"/>
              <a:gd name="connsiteX3" fmla="*/ 8774697 w 8774697"/>
              <a:gd name="connsiteY3" fmla="*/ 5855793 h 5855793"/>
              <a:gd name="connsiteX4" fmla="*/ 0 w 8774697"/>
              <a:gd name="connsiteY4" fmla="*/ 5855793 h 5855793"/>
              <a:gd name="connsiteX5" fmla="*/ 0 w 8774697"/>
              <a:gd name="connsiteY5" fmla="*/ 5468251 h 5855793"/>
              <a:gd name="connsiteX6" fmla="*/ 0 w 8774697"/>
              <a:gd name="connsiteY6" fmla="*/ 4387348 h 5855793"/>
              <a:gd name="connsiteX7" fmla="*/ 4387350 w 8774697"/>
              <a:gd name="connsiteY7" fmla="*/ 0 h 585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74697" h="5855793">
                <a:moveTo>
                  <a:pt x="4387350" y="0"/>
                </a:moveTo>
                <a:cubicBezTo>
                  <a:pt x="6810414" y="0"/>
                  <a:pt x="8774697" y="1964283"/>
                  <a:pt x="8774697" y="4387348"/>
                </a:cubicBezTo>
                <a:lnTo>
                  <a:pt x="8774697" y="5468251"/>
                </a:lnTo>
                <a:lnTo>
                  <a:pt x="8774697" y="5855793"/>
                </a:lnTo>
                <a:lnTo>
                  <a:pt x="0" y="5855793"/>
                </a:lnTo>
                <a:lnTo>
                  <a:pt x="0" y="5468251"/>
                </a:lnTo>
                <a:lnTo>
                  <a:pt x="0" y="4387348"/>
                </a:lnTo>
                <a:cubicBezTo>
                  <a:pt x="0" y="1964283"/>
                  <a:pt x="1964285" y="0"/>
                  <a:pt x="4387350" y="0"/>
                </a:cubicBezTo>
                <a:close/>
              </a:path>
            </a:pathLst>
          </a:custGeom>
          <a:ln w="6350">
            <a:solidFill>
              <a:schemeClr val="tx1"/>
            </a:solidFill>
          </a:ln>
        </p:spPr>
        <p:txBody>
          <a:bodyPr wrap="square" lIns="914400" tIns="1371600" rIns="914400" bIns="4572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400" b="0">
                <a:solidFill>
                  <a:schemeClr val="tx1"/>
                </a:solidFill>
              </a:defRPr>
            </a:lvl1pPr>
            <a:lvl2pPr marL="228600" indent="0" algn="ctr">
              <a:lnSpc>
                <a:spcPct val="100000"/>
              </a:lnSpc>
              <a:buNone/>
              <a:defRPr sz="4000" b="0">
                <a:solidFill>
                  <a:schemeClr val="tx1"/>
                </a:solidFill>
              </a:defRPr>
            </a:lvl2pPr>
            <a:lvl3pPr marL="457200" indent="0" algn="ctr">
              <a:lnSpc>
                <a:spcPct val="100000"/>
              </a:lnSpc>
              <a:buNone/>
              <a:defRPr sz="3600" b="0">
                <a:solidFill>
                  <a:schemeClr val="tx1"/>
                </a:solidFill>
              </a:defRPr>
            </a:lvl3pPr>
            <a:lvl4pPr marL="685800" indent="0" algn="ctr">
              <a:lnSpc>
                <a:spcPct val="100000"/>
              </a:lnSpc>
              <a:buNone/>
              <a:defRPr sz="3200" b="0">
                <a:solidFill>
                  <a:schemeClr val="tx1"/>
                </a:solidFill>
              </a:defRPr>
            </a:lvl4pPr>
            <a:lvl5pPr marL="914400" indent="0" algn="ctr">
              <a:lnSpc>
                <a:spcPct val="100000"/>
              </a:lnSpc>
              <a:buNone/>
              <a:defRPr sz="2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3031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1DABF624-39B6-C7A2-98E7-26593626B42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4" y="4989940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5972629"/>
            <a:ext cx="10972800" cy="480373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5218032"/>
            <a:ext cx="10972800" cy="786384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EAA6162-61A3-2C41-311C-F407FC4B4DA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FA43F5B-065E-43CE-B3FD-98C48A6F94D7}" type="datetime1">
              <a:rPr lang="en-US" smtClean="0"/>
              <a:t>3/26/2025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C88BD73-E6AB-68A9-F41B-313E0C44777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E6B102F-64E7-9387-1F8F-DB4AC82577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DE90F28-AFBB-4AB2-AA79-6D3F72ED13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705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01B1322-4C31-4D1F-88B1-5F79F56892AE}" type="datetime1">
              <a:rPr lang="en-US" smtClean="0"/>
              <a:pPr/>
              <a:t>3/26/2025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14400" y="2194560"/>
            <a:ext cx="8266176" cy="414223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4400" b="0">
                <a:solidFill>
                  <a:schemeClr val="tx1"/>
                </a:solidFill>
              </a:defRPr>
            </a:lvl1pPr>
            <a:lvl2pPr marL="228600" indent="0">
              <a:lnSpc>
                <a:spcPct val="100000"/>
              </a:lnSpc>
              <a:buNone/>
              <a:defRPr sz="4000" b="0">
                <a:solidFill>
                  <a:schemeClr val="tx1"/>
                </a:solidFill>
              </a:defRPr>
            </a:lvl2pPr>
            <a:lvl3pPr marL="457200" indent="0">
              <a:lnSpc>
                <a:spcPct val="100000"/>
              </a:lnSpc>
              <a:buNone/>
              <a:defRPr sz="3600" b="0">
                <a:solidFill>
                  <a:schemeClr val="tx1"/>
                </a:solidFill>
              </a:defRPr>
            </a:lvl3pPr>
            <a:lvl4pPr marL="685800" indent="0">
              <a:lnSpc>
                <a:spcPct val="100000"/>
              </a:lnSpc>
              <a:buNone/>
              <a:defRPr sz="3200" b="0">
                <a:solidFill>
                  <a:schemeClr val="tx1"/>
                </a:solidFill>
              </a:defRPr>
            </a:lvl4pPr>
            <a:lvl5pPr marL="914400" indent="0">
              <a:lnSpc>
                <a:spcPct val="100000"/>
              </a:lnSpc>
              <a:buNone/>
              <a:defRPr sz="2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812560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07735E4-737B-43D4-B991-92C3D63DE68F}" type="datetime1">
              <a:rPr lang="en-US" smtClean="0"/>
              <a:pPr/>
              <a:t>3/26/2025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EB4D1622-620E-FFB0-8FFF-DB6230E152A6}"/>
              </a:ext>
            </a:extLst>
          </p:cNvPr>
          <p:cNvCxnSpPr>
            <a:cxnSpLocks/>
          </p:cNvCxnSpPr>
          <p:nvPr/>
        </p:nvCxnSpPr>
        <p:spPr>
          <a:xfrm flipV="1">
            <a:off x="1371600" y="0"/>
            <a:ext cx="0" cy="6858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057400" y="91440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6000" b="0">
                <a:solidFill>
                  <a:schemeClr val="tx1"/>
                </a:solidFill>
              </a:defRPr>
            </a:lvl1pPr>
            <a:lvl2pPr marL="228600" indent="0">
              <a:lnSpc>
                <a:spcPct val="100000"/>
              </a:lnSpc>
              <a:buNone/>
              <a:defRPr sz="4800" b="0">
                <a:solidFill>
                  <a:schemeClr val="tx1"/>
                </a:solidFill>
              </a:defRPr>
            </a:lvl2pPr>
            <a:lvl3pPr marL="457200" indent="0">
              <a:lnSpc>
                <a:spcPct val="100000"/>
              </a:lnSpc>
              <a:buNone/>
              <a:defRPr sz="4400" b="0">
                <a:solidFill>
                  <a:schemeClr val="tx1"/>
                </a:solidFill>
              </a:defRPr>
            </a:lvl3pPr>
            <a:lvl4pPr marL="685800" indent="0">
              <a:lnSpc>
                <a:spcPct val="100000"/>
              </a:lnSpc>
              <a:buNone/>
              <a:defRPr sz="4000" b="0">
                <a:solidFill>
                  <a:schemeClr val="tx1"/>
                </a:solidFill>
              </a:defRPr>
            </a:lvl4pPr>
            <a:lvl5pPr marL="914400" indent="0">
              <a:lnSpc>
                <a:spcPct val="100000"/>
              </a:lnSpc>
              <a:buNone/>
              <a:defRPr sz="36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33394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15">
            <a:extLst>
              <a:ext uri="{FF2B5EF4-FFF2-40B4-BE49-F238E27FC236}">
                <a16:creationId xmlns="" xmlns:a16="http://schemas.microsoft.com/office/drawing/2014/main" id="{9F353A57-FA3C-A68C-4908-E774A52CB1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811380" y="-1681974"/>
            <a:ext cx="6569242" cy="10510705"/>
          </a:xfrm>
          <a:custGeom>
            <a:avLst/>
            <a:gdLst>
              <a:gd name="connsiteX0" fmla="*/ 5325805 w 5325805"/>
              <a:gd name="connsiteY0" fmla="*/ 2714782 h 5429563"/>
              <a:gd name="connsiteX1" fmla="*/ 2611024 w 5325805"/>
              <a:gd name="connsiteY1" fmla="*/ 5429563 h 5429563"/>
              <a:gd name="connsiteX2" fmla="*/ 1942188 w 5325805"/>
              <a:gd name="connsiteY2" fmla="*/ 5429563 h 5429563"/>
              <a:gd name="connsiteX3" fmla="*/ 668836 w 5325805"/>
              <a:gd name="connsiteY3" fmla="*/ 5429563 h 5429563"/>
              <a:gd name="connsiteX4" fmla="*/ 0 w 5325805"/>
              <a:gd name="connsiteY4" fmla="*/ 5429563 h 5429563"/>
              <a:gd name="connsiteX5" fmla="*/ 0 w 5325805"/>
              <a:gd name="connsiteY5" fmla="*/ 0 h 5429563"/>
              <a:gd name="connsiteX6" fmla="*/ 668836 w 5325805"/>
              <a:gd name="connsiteY6" fmla="*/ 0 h 5429563"/>
              <a:gd name="connsiteX7" fmla="*/ 1942188 w 5325805"/>
              <a:gd name="connsiteY7" fmla="*/ 0 h 5429563"/>
              <a:gd name="connsiteX8" fmla="*/ 2611024 w 5325805"/>
              <a:gd name="connsiteY8" fmla="*/ 0 h 5429563"/>
              <a:gd name="connsiteX9" fmla="*/ 5325805 w 5325805"/>
              <a:gd name="connsiteY9" fmla="*/ 2714782 h 5429563"/>
              <a:gd name="connsiteX0" fmla="*/ 668836 w 5325805"/>
              <a:gd name="connsiteY0" fmla="*/ 5429563 h 5476799"/>
              <a:gd name="connsiteX1" fmla="*/ 0 w 5325805"/>
              <a:gd name="connsiteY1" fmla="*/ 5429563 h 5476799"/>
              <a:gd name="connsiteX2" fmla="*/ 0 w 5325805"/>
              <a:gd name="connsiteY2" fmla="*/ 0 h 5476799"/>
              <a:gd name="connsiteX3" fmla="*/ 668836 w 5325805"/>
              <a:gd name="connsiteY3" fmla="*/ 0 h 5476799"/>
              <a:gd name="connsiteX4" fmla="*/ 1942188 w 5325805"/>
              <a:gd name="connsiteY4" fmla="*/ 0 h 5476799"/>
              <a:gd name="connsiteX5" fmla="*/ 2611024 w 5325805"/>
              <a:gd name="connsiteY5" fmla="*/ 0 h 5476799"/>
              <a:gd name="connsiteX6" fmla="*/ 5325805 w 5325805"/>
              <a:gd name="connsiteY6" fmla="*/ 2714782 h 5476799"/>
              <a:gd name="connsiteX7" fmla="*/ 2611024 w 5325805"/>
              <a:gd name="connsiteY7" fmla="*/ 5429563 h 5476799"/>
              <a:gd name="connsiteX8" fmla="*/ 1942188 w 5325805"/>
              <a:gd name="connsiteY8" fmla="*/ 5429563 h 5476799"/>
              <a:gd name="connsiteX9" fmla="*/ 716072 w 5325805"/>
              <a:gd name="connsiteY9" fmla="*/ 5476799 h 5476799"/>
              <a:gd name="connsiteX0" fmla="*/ 668836 w 5325805"/>
              <a:gd name="connsiteY0" fmla="*/ 5429563 h 5429563"/>
              <a:gd name="connsiteX1" fmla="*/ 0 w 5325805"/>
              <a:gd name="connsiteY1" fmla="*/ 5429563 h 5429563"/>
              <a:gd name="connsiteX2" fmla="*/ 0 w 5325805"/>
              <a:gd name="connsiteY2" fmla="*/ 0 h 5429563"/>
              <a:gd name="connsiteX3" fmla="*/ 668836 w 5325805"/>
              <a:gd name="connsiteY3" fmla="*/ 0 h 5429563"/>
              <a:gd name="connsiteX4" fmla="*/ 1942188 w 5325805"/>
              <a:gd name="connsiteY4" fmla="*/ 0 h 5429563"/>
              <a:gd name="connsiteX5" fmla="*/ 2611024 w 5325805"/>
              <a:gd name="connsiteY5" fmla="*/ 0 h 5429563"/>
              <a:gd name="connsiteX6" fmla="*/ 5325805 w 5325805"/>
              <a:gd name="connsiteY6" fmla="*/ 2714782 h 5429563"/>
              <a:gd name="connsiteX7" fmla="*/ 2611024 w 5325805"/>
              <a:gd name="connsiteY7" fmla="*/ 5429563 h 5429563"/>
              <a:gd name="connsiteX8" fmla="*/ 1942188 w 5325805"/>
              <a:gd name="connsiteY8" fmla="*/ 5429563 h 5429563"/>
              <a:gd name="connsiteX0" fmla="*/ 0 w 5325805"/>
              <a:gd name="connsiteY0" fmla="*/ 5429563 h 5429563"/>
              <a:gd name="connsiteX1" fmla="*/ 0 w 5325805"/>
              <a:gd name="connsiteY1" fmla="*/ 0 h 5429563"/>
              <a:gd name="connsiteX2" fmla="*/ 668836 w 5325805"/>
              <a:gd name="connsiteY2" fmla="*/ 0 h 5429563"/>
              <a:gd name="connsiteX3" fmla="*/ 1942188 w 5325805"/>
              <a:gd name="connsiteY3" fmla="*/ 0 h 5429563"/>
              <a:gd name="connsiteX4" fmla="*/ 2611024 w 5325805"/>
              <a:gd name="connsiteY4" fmla="*/ 0 h 5429563"/>
              <a:gd name="connsiteX5" fmla="*/ 5325805 w 5325805"/>
              <a:gd name="connsiteY5" fmla="*/ 2714782 h 5429563"/>
              <a:gd name="connsiteX6" fmla="*/ 2611024 w 5325805"/>
              <a:gd name="connsiteY6" fmla="*/ 5429563 h 5429563"/>
              <a:gd name="connsiteX7" fmla="*/ 1942188 w 5325805"/>
              <a:gd name="connsiteY7" fmla="*/ 5429563 h 5429563"/>
              <a:gd name="connsiteX0" fmla="*/ 0 w 5325805"/>
              <a:gd name="connsiteY0" fmla="*/ 0 h 5429563"/>
              <a:gd name="connsiteX1" fmla="*/ 668836 w 5325805"/>
              <a:gd name="connsiteY1" fmla="*/ 0 h 5429563"/>
              <a:gd name="connsiteX2" fmla="*/ 1942188 w 5325805"/>
              <a:gd name="connsiteY2" fmla="*/ 0 h 5429563"/>
              <a:gd name="connsiteX3" fmla="*/ 2611024 w 5325805"/>
              <a:gd name="connsiteY3" fmla="*/ 0 h 5429563"/>
              <a:gd name="connsiteX4" fmla="*/ 5325805 w 5325805"/>
              <a:gd name="connsiteY4" fmla="*/ 2714782 h 5429563"/>
              <a:gd name="connsiteX5" fmla="*/ 2611024 w 5325805"/>
              <a:gd name="connsiteY5" fmla="*/ 5429563 h 5429563"/>
              <a:gd name="connsiteX6" fmla="*/ 1942188 w 5325805"/>
              <a:gd name="connsiteY6" fmla="*/ 5429563 h 5429563"/>
              <a:gd name="connsiteX0" fmla="*/ 0 w 4656969"/>
              <a:gd name="connsiteY0" fmla="*/ 0 h 5429563"/>
              <a:gd name="connsiteX1" fmla="*/ 1273352 w 4656969"/>
              <a:gd name="connsiteY1" fmla="*/ 0 h 5429563"/>
              <a:gd name="connsiteX2" fmla="*/ 1942188 w 4656969"/>
              <a:gd name="connsiteY2" fmla="*/ 0 h 5429563"/>
              <a:gd name="connsiteX3" fmla="*/ 4656969 w 4656969"/>
              <a:gd name="connsiteY3" fmla="*/ 2714782 h 5429563"/>
              <a:gd name="connsiteX4" fmla="*/ 1942188 w 4656969"/>
              <a:gd name="connsiteY4" fmla="*/ 5429563 h 5429563"/>
              <a:gd name="connsiteX5" fmla="*/ 1273352 w 4656969"/>
              <a:gd name="connsiteY5" fmla="*/ 5429563 h 5429563"/>
              <a:gd name="connsiteX0" fmla="*/ 0 w 3383617"/>
              <a:gd name="connsiteY0" fmla="*/ 0 h 5429563"/>
              <a:gd name="connsiteX1" fmla="*/ 668836 w 3383617"/>
              <a:gd name="connsiteY1" fmla="*/ 0 h 5429563"/>
              <a:gd name="connsiteX2" fmla="*/ 3383617 w 3383617"/>
              <a:gd name="connsiteY2" fmla="*/ 2714782 h 5429563"/>
              <a:gd name="connsiteX3" fmla="*/ 668836 w 3383617"/>
              <a:gd name="connsiteY3" fmla="*/ 5429563 h 5429563"/>
              <a:gd name="connsiteX4" fmla="*/ 0 w 3383617"/>
              <a:gd name="connsiteY4" fmla="*/ 5429563 h 5429563"/>
              <a:gd name="connsiteX0" fmla="*/ 0 w 3383617"/>
              <a:gd name="connsiteY0" fmla="*/ 0 h 5429563"/>
              <a:gd name="connsiteX1" fmla="*/ 248198 w 3383617"/>
              <a:gd name="connsiteY1" fmla="*/ 41 h 5429563"/>
              <a:gd name="connsiteX2" fmla="*/ 668836 w 3383617"/>
              <a:gd name="connsiteY2" fmla="*/ 0 h 5429563"/>
              <a:gd name="connsiteX3" fmla="*/ 3383617 w 3383617"/>
              <a:gd name="connsiteY3" fmla="*/ 2714782 h 5429563"/>
              <a:gd name="connsiteX4" fmla="*/ 668836 w 3383617"/>
              <a:gd name="connsiteY4" fmla="*/ 5429563 h 5429563"/>
              <a:gd name="connsiteX5" fmla="*/ 0 w 3383617"/>
              <a:gd name="connsiteY5" fmla="*/ 5429563 h 5429563"/>
              <a:gd name="connsiteX0" fmla="*/ 248198 w 3383617"/>
              <a:gd name="connsiteY0" fmla="*/ 41 h 5429563"/>
              <a:gd name="connsiteX1" fmla="*/ 668836 w 3383617"/>
              <a:gd name="connsiteY1" fmla="*/ 0 h 5429563"/>
              <a:gd name="connsiteX2" fmla="*/ 3383617 w 3383617"/>
              <a:gd name="connsiteY2" fmla="*/ 2714782 h 5429563"/>
              <a:gd name="connsiteX3" fmla="*/ 668836 w 3383617"/>
              <a:gd name="connsiteY3" fmla="*/ 5429563 h 5429563"/>
              <a:gd name="connsiteX4" fmla="*/ 0 w 3383617"/>
              <a:gd name="connsiteY4" fmla="*/ 5429563 h 5429563"/>
              <a:gd name="connsiteX0" fmla="*/ 4110 w 3139529"/>
              <a:gd name="connsiteY0" fmla="*/ 41 h 5429563"/>
              <a:gd name="connsiteX1" fmla="*/ 424748 w 3139529"/>
              <a:gd name="connsiteY1" fmla="*/ 0 h 5429563"/>
              <a:gd name="connsiteX2" fmla="*/ 3139529 w 3139529"/>
              <a:gd name="connsiteY2" fmla="*/ 2714782 h 5429563"/>
              <a:gd name="connsiteX3" fmla="*/ 424748 w 3139529"/>
              <a:gd name="connsiteY3" fmla="*/ 5429563 h 5429563"/>
              <a:gd name="connsiteX4" fmla="*/ 0 w 3139529"/>
              <a:gd name="connsiteY4" fmla="*/ 5429563 h 542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9529" h="5429563">
                <a:moveTo>
                  <a:pt x="4110" y="41"/>
                </a:moveTo>
                <a:lnTo>
                  <a:pt x="424748" y="0"/>
                </a:lnTo>
                <a:cubicBezTo>
                  <a:pt x="1924080" y="0"/>
                  <a:pt x="3139529" y="1215450"/>
                  <a:pt x="3139529" y="2714782"/>
                </a:cubicBezTo>
                <a:cubicBezTo>
                  <a:pt x="3139529" y="4214114"/>
                  <a:pt x="1924080" y="5429563"/>
                  <a:pt x="424748" y="5429563"/>
                </a:cubicBezTo>
                <a:lnTo>
                  <a:pt x="0" y="5429563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63035D-22A0-4334-A9AE-2457016C8B47}" type="datetime1">
              <a:rPr lang="en-US" smtClean="0"/>
              <a:pPr/>
              <a:t>3/26/2025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40168" y="5669280"/>
            <a:ext cx="6311664" cy="4663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40168" y="1744578"/>
            <a:ext cx="6311664" cy="3657600"/>
          </a:xfrm>
        </p:spPr>
        <p:txBody>
          <a:bodyPr lIns="91440" rIns="91440" anchor="b" anchorCtr="0">
            <a:norm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4106920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Quot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3/26/2025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AC7AD265-7A5D-626D-3F70-B7BA0D0172D9}"/>
              </a:ext>
            </a:extLst>
          </p:cNvPr>
          <p:cNvCxnSpPr>
            <a:cxnSpLocks/>
          </p:cNvCxnSpPr>
          <p:nvPr userDrawn="1"/>
        </p:nvCxnSpPr>
        <p:spPr>
          <a:xfrm flipV="1">
            <a:off x="1371600" y="0"/>
            <a:ext cx="0" cy="6858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57400" y="5349240"/>
            <a:ext cx="9052560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57400" y="1344168"/>
            <a:ext cx="9052560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910361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3/26/2025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0" y="1005840"/>
            <a:ext cx="8961120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400" y="2194560"/>
            <a:ext cx="8961120" cy="3169920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439889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E765B10-D26A-480A-9509-A9831C5E60D8}" type="datetime1">
              <a:rPr lang="en-US" smtClean="0"/>
              <a:pPr/>
              <a:t>3/26/2025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520" y="2103120"/>
            <a:ext cx="5181600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1072" y="2103120"/>
            <a:ext cx="5181600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365760"/>
            <a:ext cx="10741152" cy="113225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59092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BCCB42A-67CE-499B-A4FA-7D4E4469B142}" type="datetime1">
              <a:rPr lang="en-US" smtClean="0"/>
              <a:pPr/>
              <a:t>3/26/2025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9360" y="2743200"/>
            <a:ext cx="5183188" cy="37639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520" y="2743200"/>
            <a:ext cx="5157788" cy="37639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9360" y="2103120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520" y="2103120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365760"/>
            <a:ext cx="10745788" cy="11432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919305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F9E5040-F7E0-40EC-B8E9-CED28200FAA3}" type="datetime1">
              <a:rPr lang="en-US" smtClean="0"/>
              <a:pPr/>
              <a:t>3/26/2025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365759"/>
            <a:ext cx="10744200" cy="1143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166187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7CFF128-BAC7-4E0D-8F77-28A571D93B6F}" type="datetime1">
              <a:rPr lang="en-US" smtClean="0"/>
              <a:pPr/>
              <a:t>3/26/2025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4200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2DB3EA1-DD0C-4B8D-8364-52024B4530F1}" type="datetime1">
              <a:rPr lang="en-US" smtClean="0"/>
              <a:pPr/>
              <a:t>3/26/2025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3A126498-5D70-71A2-A52F-877C850B34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575863" y="0"/>
            <a:ext cx="0" cy="6858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0" y="553615"/>
            <a:ext cx="6440258" cy="575510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1520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53616"/>
            <a:ext cx="3595634" cy="1757505"/>
          </a:xfrm>
        </p:spPr>
        <p:txBody>
          <a:bodyPr anchor="t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8174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6780C52-E6BB-4B27-B5D8-2D33B24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0DF8F1B-CB59-47E4-9082-7ACE3940CFC8}" type="datetime1">
              <a:rPr lang="en-US" smtClean="0"/>
              <a:pPr/>
              <a:t>3/26/2025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F77C649-4A0C-4EF2-8FC1-2BCF0BF9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40E03F2-D0FE-49BB-8AEC-E99C4DB2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DE90F28-AFBB-4AB2-AA79-6D3F72ED131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63DCC7EC-EB64-3FA5-9B9F-4B65F8B3536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60487" y="0"/>
            <a:ext cx="0" cy="6858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EF0DC24F-1629-01D1-34EB-FB8DC2561E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1248" y="777259"/>
            <a:ext cx="3368679" cy="5242543"/>
          </a:xfrm>
          <a:custGeom>
            <a:avLst/>
            <a:gdLst>
              <a:gd name="connsiteX0" fmla="*/ 1684321 w 3368679"/>
              <a:gd name="connsiteY0" fmla="*/ 0 h 5242543"/>
              <a:gd name="connsiteX1" fmla="*/ 1684361 w 3368679"/>
              <a:gd name="connsiteY1" fmla="*/ 0 h 5242543"/>
              <a:gd name="connsiteX2" fmla="*/ 1856555 w 3368679"/>
              <a:gd name="connsiteY2" fmla="*/ 8695 h 5242543"/>
              <a:gd name="connsiteX3" fmla="*/ 3368679 w 3368679"/>
              <a:gd name="connsiteY3" fmla="*/ 1684338 h 5242543"/>
              <a:gd name="connsiteX4" fmla="*/ 3368677 w 3368679"/>
              <a:gd name="connsiteY4" fmla="*/ 2408103 h 5242543"/>
              <a:gd name="connsiteX5" fmla="*/ 3368679 w 3368679"/>
              <a:gd name="connsiteY5" fmla="*/ 2408132 h 5242543"/>
              <a:gd name="connsiteX6" fmla="*/ 3368673 w 3368679"/>
              <a:gd name="connsiteY6" fmla="*/ 5242543 h 5242543"/>
              <a:gd name="connsiteX7" fmla="*/ 0 w 3368679"/>
              <a:gd name="connsiteY7" fmla="*/ 5242543 h 5242543"/>
              <a:gd name="connsiteX8" fmla="*/ 1 w 3368679"/>
              <a:gd name="connsiteY8" fmla="*/ 1684338 h 5242543"/>
              <a:gd name="connsiteX9" fmla="*/ 1512127 w 3368679"/>
              <a:gd name="connsiteY9" fmla="*/ 8695 h 5242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68679" h="5242543">
                <a:moveTo>
                  <a:pt x="1684321" y="0"/>
                </a:moveTo>
                <a:lnTo>
                  <a:pt x="1684361" y="0"/>
                </a:lnTo>
                <a:lnTo>
                  <a:pt x="1856555" y="8695"/>
                </a:lnTo>
                <a:cubicBezTo>
                  <a:pt x="2705892" y="94950"/>
                  <a:pt x="3368679" y="812243"/>
                  <a:pt x="3368679" y="1684338"/>
                </a:cubicBezTo>
                <a:lnTo>
                  <a:pt x="3368677" y="2408103"/>
                </a:lnTo>
                <a:cubicBezTo>
                  <a:pt x="3368678" y="2408113"/>
                  <a:pt x="3368678" y="2408122"/>
                  <a:pt x="3368679" y="2408132"/>
                </a:cubicBezTo>
                <a:lnTo>
                  <a:pt x="3368673" y="5242543"/>
                </a:lnTo>
                <a:lnTo>
                  <a:pt x="0" y="5242543"/>
                </a:lnTo>
                <a:lnTo>
                  <a:pt x="1" y="1684338"/>
                </a:lnTo>
                <a:cubicBezTo>
                  <a:pt x="1" y="812243"/>
                  <a:pt x="662789" y="94950"/>
                  <a:pt x="1512127" y="8695"/>
                </a:cubicBezTo>
                <a:close/>
              </a:path>
            </a:pathLst>
          </a:custGeom>
          <a:noFill/>
          <a:ln w="6350">
            <a:noFill/>
          </a:ln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2E0C639-B0CD-4365-98A9-C1E5FF6CF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3014" y="4956048"/>
            <a:ext cx="4206240" cy="118872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5E28808-26D1-4F4B-96F4-F3082078D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3016" y="777257"/>
            <a:ext cx="4361688" cy="3474720"/>
          </a:xfrm>
        </p:spPr>
        <p:txBody>
          <a:bodyPr anchor="b">
            <a:noAutofit/>
          </a:bodyPr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094975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28">
            <a:extLst>
              <a:ext uri="{FF2B5EF4-FFF2-40B4-BE49-F238E27FC236}">
                <a16:creationId xmlns="" xmlns:a16="http://schemas.microsoft.com/office/drawing/2014/main" id="{492119C8-391C-EA61-03D3-A2110D5E6AF1}"/>
              </a:ext>
            </a:extLst>
          </p:cNvPr>
          <p:cNvSpPr/>
          <p:nvPr/>
        </p:nvSpPr>
        <p:spPr>
          <a:xfrm>
            <a:off x="736544" y="535380"/>
            <a:ext cx="3585586" cy="5725395"/>
          </a:xfrm>
          <a:custGeom>
            <a:avLst/>
            <a:gdLst>
              <a:gd name="connsiteX0" fmla="*/ 1793755 w 3585586"/>
              <a:gd name="connsiteY0" fmla="*/ 0 h 5725395"/>
              <a:gd name="connsiteX1" fmla="*/ 3585586 w 3585586"/>
              <a:gd name="connsiteY1" fmla="*/ 1791833 h 5725395"/>
              <a:gd name="connsiteX2" fmla="*/ 3585584 w 3585586"/>
              <a:gd name="connsiteY2" fmla="*/ 2561789 h 5725395"/>
              <a:gd name="connsiteX3" fmla="*/ 3585586 w 3585586"/>
              <a:gd name="connsiteY3" fmla="*/ 2561819 h 5725395"/>
              <a:gd name="connsiteX4" fmla="*/ 3585581 w 3585586"/>
              <a:gd name="connsiteY4" fmla="*/ 4815530 h 5725395"/>
              <a:gd name="connsiteX5" fmla="*/ 3585586 w 3585586"/>
              <a:gd name="connsiteY5" fmla="*/ 4815530 h 5725395"/>
              <a:gd name="connsiteX6" fmla="*/ 3585586 w 3585586"/>
              <a:gd name="connsiteY6" fmla="*/ 5725395 h 5725395"/>
              <a:gd name="connsiteX7" fmla="*/ 0 w 3585586"/>
              <a:gd name="connsiteY7" fmla="*/ 5725395 h 5725395"/>
              <a:gd name="connsiteX8" fmla="*/ 0 w 3585586"/>
              <a:gd name="connsiteY8" fmla="*/ 4815530 h 5725395"/>
              <a:gd name="connsiteX9" fmla="*/ 1920 w 3585586"/>
              <a:gd name="connsiteY9" fmla="*/ 4815530 h 5725395"/>
              <a:gd name="connsiteX10" fmla="*/ 1921 w 3585586"/>
              <a:gd name="connsiteY10" fmla="*/ 1791833 h 5725395"/>
              <a:gd name="connsiteX11" fmla="*/ 1793755 w 3585586"/>
              <a:gd name="connsiteY11" fmla="*/ 0 h 5725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85586" h="5725395">
                <a:moveTo>
                  <a:pt x="1793755" y="0"/>
                </a:moveTo>
                <a:cubicBezTo>
                  <a:pt x="2783356" y="0"/>
                  <a:pt x="3585586" y="802231"/>
                  <a:pt x="3585586" y="1791833"/>
                </a:cubicBezTo>
                <a:lnTo>
                  <a:pt x="3585584" y="2561789"/>
                </a:lnTo>
                <a:cubicBezTo>
                  <a:pt x="3585585" y="2561799"/>
                  <a:pt x="3585585" y="2561809"/>
                  <a:pt x="3585586" y="2561819"/>
                </a:cubicBezTo>
                <a:lnTo>
                  <a:pt x="3585581" y="4815530"/>
                </a:lnTo>
                <a:lnTo>
                  <a:pt x="3585586" y="4815530"/>
                </a:lnTo>
                <a:lnTo>
                  <a:pt x="3585586" y="5725395"/>
                </a:lnTo>
                <a:lnTo>
                  <a:pt x="0" y="5725395"/>
                </a:lnTo>
                <a:lnTo>
                  <a:pt x="0" y="4815530"/>
                </a:lnTo>
                <a:lnTo>
                  <a:pt x="1920" y="4815530"/>
                </a:lnTo>
                <a:lnTo>
                  <a:pt x="1921" y="1791833"/>
                </a:lnTo>
                <a:cubicBezTo>
                  <a:pt x="1921" y="802231"/>
                  <a:pt x="804152" y="0"/>
                  <a:pt x="1793755" y="0"/>
                </a:cubicBezTo>
                <a:close/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D157344-9CC7-412D-8C20-072BE86D5A11}" type="datetime1">
              <a:rPr lang="en-US" smtClean="0"/>
              <a:pPr/>
              <a:t>3/26/2025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="" xmlns:a16="http://schemas.microsoft.com/office/drawing/2014/main" id="{DCF1C8B8-3560-A17E-0A49-413D4571ED3C}"/>
              </a:ext>
            </a:extLst>
          </p:cNvPr>
          <p:cNvSpPr/>
          <p:nvPr userDrawn="1"/>
        </p:nvSpPr>
        <p:spPr>
          <a:xfrm>
            <a:off x="736544" y="535380"/>
            <a:ext cx="3585586" cy="5725395"/>
          </a:xfrm>
          <a:custGeom>
            <a:avLst/>
            <a:gdLst>
              <a:gd name="connsiteX0" fmla="*/ 1793755 w 3585586"/>
              <a:gd name="connsiteY0" fmla="*/ 0 h 5725395"/>
              <a:gd name="connsiteX1" fmla="*/ 3585586 w 3585586"/>
              <a:gd name="connsiteY1" fmla="*/ 1791833 h 5725395"/>
              <a:gd name="connsiteX2" fmla="*/ 3585584 w 3585586"/>
              <a:gd name="connsiteY2" fmla="*/ 2561789 h 5725395"/>
              <a:gd name="connsiteX3" fmla="*/ 3585586 w 3585586"/>
              <a:gd name="connsiteY3" fmla="*/ 2561819 h 5725395"/>
              <a:gd name="connsiteX4" fmla="*/ 3585581 w 3585586"/>
              <a:gd name="connsiteY4" fmla="*/ 4815530 h 5725395"/>
              <a:gd name="connsiteX5" fmla="*/ 3585586 w 3585586"/>
              <a:gd name="connsiteY5" fmla="*/ 4815530 h 5725395"/>
              <a:gd name="connsiteX6" fmla="*/ 3585586 w 3585586"/>
              <a:gd name="connsiteY6" fmla="*/ 5725395 h 5725395"/>
              <a:gd name="connsiteX7" fmla="*/ 0 w 3585586"/>
              <a:gd name="connsiteY7" fmla="*/ 5725395 h 5725395"/>
              <a:gd name="connsiteX8" fmla="*/ 0 w 3585586"/>
              <a:gd name="connsiteY8" fmla="*/ 4815530 h 5725395"/>
              <a:gd name="connsiteX9" fmla="*/ 1920 w 3585586"/>
              <a:gd name="connsiteY9" fmla="*/ 4815530 h 5725395"/>
              <a:gd name="connsiteX10" fmla="*/ 1921 w 3585586"/>
              <a:gd name="connsiteY10" fmla="*/ 1791833 h 5725395"/>
              <a:gd name="connsiteX11" fmla="*/ 1793755 w 3585586"/>
              <a:gd name="connsiteY11" fmla="*/ 0 h 5725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85586" h="5725395">
                <a:moveTo>
                  <a:pt x="1793755" y="0"/>
                </a:moveTo>
                <a:cubicBezTo>
                  <a:pt x="2783356" y="0"/>
                  <a:pt x="3585586" y="802231"/>
                  <a:pt x="3585586" y="1791833"/>
                </a:cubicBezTo>
                <a:lnTo>
                  <a:pt x="3585584" y="2561789"/>
                </a:lnTo>
                <a:cubicBezTo>
                  <a:pt x="3585585" y="2561799"/>
                  <a:pt x="3585585" y="2561809"/>
                  <a:pt x="3585586" y="2561819"/>
                </a:cubicBezTo>
                <a:lnTo>
                  <a:pt x="3585581" y="4815530"/>
                </a:lnTo>
                <a:lnTo>
                  <a:pt x="3585586" y="4815530"/>
                </a:lnTo>
                <a:lnTo>
                  <a:pt x="3585586" y="5725395"/>
                </a:lnTo>
                <a:lnTo>
                  <a:pt x="0" y="5725395"/>
                </a:lnTo>
                <a:lnTo>
                  <a:pt x="0" y="4815530"/>
                </a:lnTo>
                <a:lnTo>
                  <a:pt x="1920" y="4815530"/>
                </a:lnTo>
                <a:lnTo>
                  <a:pt x="1921" y="1791833"/>
                </a:lnTo>
                <a:cubicBezTo>
                  <a:pt x="1921" y="802231"/>
                  <a:pt x="804152" y="0"/>
                  <a:pt x="1793755" y="0"/>
                </a:cubicBezTo>
                <a:close/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86474" y="581825"/>
            <a:ext cx="6309360" cy="5779007"/>
          </a:xfrm>
          <a:blipFill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6544" y="2826137"/>
            <a:ext cx="3585586" cy="3434638"/>
          </a:xfrm>
        </p:spPr>
        <p:txBody>
          <a:bodyPr lIns="182880" tIns="182880" rIns="182880" anchor="t" anchorCtr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57784"/>
            <a:ext cx="3595634" cy="2212313"/>
          </a:xfrm>
        </p:spPr>
        <p:txBody>
          <a:bodyPr lIns="182880" rIns="182880" anchor="b" anchorCtr="0">
            <a:normAutofit/>
          </a:bodyPr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8867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E78BF2C-A34F-D52C-DD9F-345C2FC19DD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3/26/2025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2057400"/>
            <a:ext cx="10424160" cy="3200400"/>
          </a:xfrm>
          <a:noFill/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57200"/>
            <a:ext cx="7342307" cy="1133856"/>
          </a:xfrm>
          <a:noFill/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7866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6B5E03CE-D56E-2D38-19E9-98A633357F9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reeform: Shape 15">
            <a:extLst>
              <a:ext uri="{FF2B5EF4-FFF2-40B4-BE49-F238E27FC236}">
                <a16:creationId xmlns="" xmlns:a16="http://schemas.microsoft.com/office/drawing/2014/main" id="{1BB2B54F-CC5B-07CC-8AEF-62F8E34848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3057205" y="-1430380"/>
            <a:ext cx="6077590" cy="10510705"/>
          </a:xfrm>
          <a:custGeom>
            <a:avLst/>
            <a:gdLst>
              <a:gd name="connsiteX0" fmla="*/ 5325805 w 5325805"/>
              <a:gd name="connsiteY0" fmla="*/ 2714782 h 5429563"/>
              <a:gd name="connsiteX1" fmla="*/ 2611024 w 5325805"/>
              <a:gd name="connsiteY1" fmla="*/ 5429563 h 5429563"/>
              <a:gd name="connsiteX2" fmla="*/ 1942188 w 5325805"/>
              <a:gd name="connsiteY2" fmla="*/ 5429563 h 5429563"/>
              <a:gd name="connsiteX3" fmla="*/ 668836 w 5325805"/>
              <a:gd name="connsiteY3" fmla="*/ 5429563 h 5429563"/>
              <a:gd name="connsiteX4" fmla="*/ 0 w 5325805"/>
              <a:gd name="connsiteY4" fmla="*/ 5429563 h 5429563"/>
              <a:gd name="connsiteX5" fmla="*/ 0 w 5325805"/>
              <a:gd name="connsiteY5" fmla="*/ 0 h 5429563"/>
              <a:gd name="connsiteX6" fmla="*/ 668836 w 5325805"/>
              <a:gd name="connsiteY6" fmla="*/ 0 h 5429563"/>
              <a:gd name="connsiteX7" fmla="*/ 1942188 w 5325805"/>
              <a:gd name="connsiteY7" fmla="*/ 0 h 5429563"/>
              <a:gd name="connsiteX8" fmla="*/ 2611024 w 5325805"/>
              <a:gd name="connsiteY8" fmla="*/ 0 h 5429563"/>
              <a:gd name="connsiteX9" fmla="*/ 5325805 w 5325805"/>
              <a:gd name="connsiteY9" fmla="*/ 2714782 h 5429563"/>
              <a:gd name="connsiteX0" fmla="*/ 668836 w 5325805"/>
              <a:gd name="connsiteY0" fmla="*/ 5429563 h 5476799"/>
              <a:gd name="connsiteX1" fmla="*/ 0 w 5325805"/>
              <a:gd name="connsiteY1" fmla="*/ 5429563 h 5476799"/>
              <a:gd name="connsiteX2" fmla="*/ 0 w 5325805"/>
              <a:gd name="connsiteY2" fmla="*/ 0 h 5476799"/>
              <a:gd name="connsiteX3" fmla="*/ 668836 w 5325805"/>
              <a:gd name="connsiteY3" fmla="*/ 0 h 5476799"/>
              <a:gd name="connsiteX4" fmla="*/ 1942188 w 5325805"/>
              <a:gd name="connsiteY4" fmla="*/ 0 h 5476799"/>
              <a:gd name="connsiteX5" fmla="*/ 2611024 w 5325805"/>
              <a:gd name="connsiteY5" fmla="*/ 0 h 5476799"/>
              <a:gd name="connsiteX6" fmla="*/ 5325805 w 5325805"/>
              <a:gd name="connsiteY6" fmla="*/ 2714782 h 5476799"/>
              <a:gd name="connsiteX7" fmla="*/ 2611024 w 5325805"/>
              <a:gd name="connsiteY7" fmla="*/ 5429563 h 5476799"/>
              <a:gd name="connsiteX8" fmla="*/ 1942188 w 5325805"/>
              <a:gd name="connsiteY8" fmla="*/ 5429563 h 5476799"/>
              <a:gd name="connsiteX9" fmla="*/ 716072 w 5325805"/>
              <a:gd name="connsiteY9" fmla="*/ 5476799 h 5476799"/>
              <a:gd name="connsiteX0" fmla="*/ 668836 w 5325805"/>
              <a:gd name="connsiteY0" fmla="*/ 5429563 h 5429563"/>
              <a:gd name="connsiteX1" fmla="*/ 0 w 5325805"/>
              <a:gd name="connsiteY1" fmla="*/ 5429563 h 5429563"/>
              <a:gd name="connsiteX2" fmla="*/ 0 w 5325805"/>
              <a:gd name="connsiteY2" fmla="*/ 0 h 5429563"/>
              <a:gd name="connsiteX3" fmla="*/ 668836 w 5325805"/>
              <a:gd name="connsiteY3" fmla="*/ 0 h 5429563"/>
              <a:gd name="connsiteX4" fmla="*/ 1942188 w 5325805"/>
              <a:gd name="connsiteY4" fmla="*/ 0 h 5429563"/>
              <a:gd name="connsiteX5" fmla="*/ 2611024 w 5325805"/>
              <a:gd name="connsiteY5" fmla="*/ 0 h 5429563"/>
              <a:gd name="connsiteX6" fmla="*/ 5325805 w 5325805"/>
              <a:gd name="connsiteY6" fmla="*/ 2714782 h 5429563"/>
              <a:gd name="connsiteX7" fmla="*/ 2611024 w 5325805"/>
              <a:gd name="connsiteY7" fmla="*/ 5429563 h 5429563"/>
              <a:gd name="connsiteX8" fmla="*/ 1942188 w 5325805"/>
              <a:gd name="connsiteY8" fmla="*/ 5429563 h 5429563"/>
              <a:gd name="connsiteX0" fmla="*/ 0 w 5325805"/>
              <a:gd name="connsiteY0" fmla="*/ 5429563 h 5429563"/>
              <a:gd name="connsiteX1" fmla="*/ 0 w 5325805"/>
              <a:gd name="connsiteY1" fmla="*/ 0 h 5429563"/>
              <a:gd name="connsiteX2" fmla="*/ 668836 w 5325805"/>
              <a:gd name="connsiteY2" fmla="*/ 0 h 5429563"/>
              <a:gd name="connsiteX3" fmla="*/ 1942188 w 5325805"/>
              <a:gd name="connsiteY3" fmla="*/ 0 h 5429563"/>
              <a:gd name="connsiteX4" fmla="*/ 2611024 w 5325805"/>
              <a:gd name="connsiteY4" fmla="*/ 0 h 5429563"/>
              <a:gd name="connsiteX5" fmla="*/ 5325805 w 5325805"/>
              <a:gd name="connsiteY5" fmla="*/ 2714782 h 5429563"/>
              <a:gd name="connsiteX6" fmla="*/ 2611024 w 5325805"/>
              <a:gd name="connsiteY6" fmla="*/ 5429563 h 5429563"/>
              <a:gd name="connsiteX7" fmla="*/ 1942188 w 5325805"/>
              <a:gd name="connsiteY7" fmla="*/ 5429563 h 5429563"/>
              <a:gd name="connsiteX0" fmla="*/ 0 w 5325805"/>
              <a:gd name="connsiteY0" fmla="*/ 0 h 5429563"/>
              <a:gd name="connsiteX1" fmla="*/ 668836 w 5325805"/>
              <a:gd name="connsiteY1" fmla="*/ 0 h 5429563"/>
              <a:gd name="connsiteX2" fmla="*/ 1942188 w 5325805"/>
              <a:gd name="connsiteY2" fmla="*/ 0 h 5429563"/>
              <a:gd name="connsiteX3" fmla="*/ 2611024 w 5325805"/>
              <a:gd name="connsiteY3" fmla="*/ 0 h 5429563"/>
              <a:gd name="connsiteX4" fmla="*/ 5325805 w 5325805"/>
              <a:gd name="connsiteY4" fmla="*/ 2714782 h 5429563"/>
              <a:gd name="connsiteX5" fmla="*/ 2611024 w 5325805"/>
              <a:gd name="connsiteY5" fmla="*/ 5429563 h 5429563"/>
              <a:gd name="connsiteX6" fmla="*/ 1942188 w 5325805"/>
              <a:gd name="connsiteY6" fmla="*/ 5429563 h 5429563"/>
              <a:gd name="connsiteX0" fmla="*/ 0 w 4656969"/>
              <a:gd name="connsiteY0" fmla="*/ 0 h 5429563"/>
              <a:gd name="connsiteX1" fmla="*/ 1273352 w 4656969"/>
              <a:gd name="connsiteY1" fmla="*/ 0 h 5429563"/>
              <a:gd name="connsiteX2" fmla="*/ 1942188 w 4656969"/>
              <a:gd name="connsiteY2" fmla="*/ 0 h 5429563"/>
              <a:gd name="connsiteX3" fmla="*/ 4656969 w 4656969"/>
              <a:gd name="connsiteY3" fmla="*/ 2714782 h 5429563"/>
              <a:gd name="connsiteX4" fmla="*/ 1942188 w 4656969"/>
              <a:gd name="connsiteY4" fmla="*/ 5429563 h 5429563"/>
              <a:gd name="connsiteX5" fmla="*/ 1273352 w 4656969"/>
              <a:gd name="connsiteY5" fmla="*/ 5429563 h 5429563"/>
              <a:gd name="connsiteX0" fmla="*/ 0 w 3383617"/>
              <a:gd name="connsiteY0" fmla="*/ 0 h 5429563"/>
              <a:gd name="connsiteX1" fmla="*/ 668836 w 3383617"/>
              <a:gd name="connsiteY1" fmla="*/ 0 h 5429563"/>
              <a:gd name="connsiteX2" fmla="*/ 3383617 w 3383617"/>
              <a:gd name="connsiteY2" fmla="*/ 2714782 h 5429563"/>
              <a:gd name="connsiteX3" fmla="*/ 668836 w 3383617"/>
              <a:gd name="connsiteY3" fmla="*/ 5429563 h 5429563"/>
              <a:gd name="connsiteX4" fmla="*/ 0 w 3383617"/>
              <a:gd name="connsiteY4" fmla="*/ 5429563 h 5429563"/>
              <a:gd name="connsiteX0" fmla="*/ 0 w 3383617"/>
              <a:gd name="connsiteY0" fmla="*/ 0 h 5429563"/>
              <a:gd name="connsiteX1" fmla="*/ 248198 w 3383617"/>
              <a:gd name="connsiteY1" fmla="*/ 41 h 5429563"/>
              <a:gd name="connsiteX2" fmla="*/ 668836 w 3383617"/>
              <a:gd name="connsiteY2" fmla="*/ 0 h 5429563"/>
              <a:gd name="connsiteX3" fmla="*/ 3383617 w 3383617"/>
              <a:gd name="connsiteY3" fmla="*/ 2714782 h 5429563"/>
              <a:gd name="connsiteX4" fmla="*/ 668836 w 3383617"/>
              <a:gd name="connsiteY4" fmla="*/ 5429563 h 5429563"/>
              <a:gd name="connsiteX5" fmla="*/ 0 w 3383617"/>
              <a:gd name="connsiteY5" fmla="*/ 5429563 h 5429563"/>
              <a:gd name="connsiteX0" fmla="*/ 248198 w 3383617"/>
              <a:gd name="connsiteY0" fmla="*/ 41 h 5429563"/>
              <a:gd name="connsiteX1" fmla="*/ 668836 w 3383617"/>
              <a:gd name="connsiteY1" fmla="*/ 0 h 5429563"/>
              <a:gd name="connsiteX2" fmla="*/ 3383617 w 3383617"/>
              <a:gd name="connsiteY2" fmla="*/ 2714782 h 5429563"/>
              <a:gd name="connsiteX3" fmla="*/ 668836 w 3383617"/>
              <a:gd name="connsiteY3" fmla="*/ 5429563 h 5429563"/>
              <a:gd name="connsiteX4" fmla="*/ 0 w 3383617"/>
              <a:gd name="connsiteY4" fmla="*/ 5429563 h 5429563"/>
              <a:gd name="connsiteX0" fmla="*/ 4110 w 3139529"/>
              <a:gd name="connsiteY0" fmla="*/ 41 h 5429563"/>
              <a:gd name="connsiteX1" fmla="*/ 424748 w 3139529"/>
              <a:gd name="connsiteY1" fmla="*/ 0 h 5429563"/>
              <a:gd name="connsiteX2" fmla="*/ 3139529 w 3139529"/>
              <a:gd name="connsiteY2" fmla="*/ 2714782 h 5429563"/>
              <a:gd name="connsiteX3" fmla="*/ 424748 w 3139529"/>
              <a:gd name="connsiteY3" fmla="*/ 5429563 h 5429563"/>
              <a:gd name="connsiteX4" fmla="*/ 0 w 3139529"/>
              <a:gd name="connsiteY4" fmla="*/ 5429563 h 542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9529" h="5429563">
                <a:moveTo>
                  <a:pt x="4110" y="41"/>
                </a:moveTo>
                <a:lnTo>
                  <a:pt x="424748" y="0"/>
                </a:lnTo>
                <a:cubicBezTo>
                  <a:pt x="1924080" y="0"/>
                  <a:pt x="3139529" y="1215450"/>
                  <a:pt x="3139529" y="2714782"/>
                </a:cubicBezTo>
                <a:cubicBezTo>
                  <a:pt x="3139529" y="4214114"/>
                  <a:pt x="1924080" y="5429563"/>
                  <a:pt x="424748" y="5429563"/>
                </a:cubicBezTo>
                <a:lnTo>
                  <a:pt x="0" y="5429563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3/26/2025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880681" y="4952707"/>
            <a:ext cx="8430639" cy="1279615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228600" indent="0" algn="ctr">
              <a:buNone/>
              <a:defRPr sz="1800">
                <a:solidFill>
                  <a:schemeClr val="tx1"/>
                </a:solidFill>
              </a:defRPr>
            </a:lvl2pPr>
            <a:lvl3pPr marL="457200" indent="0" algn="ctr">
              <a:buNone/>
              <a:defRPr sz="1600">
                <a:solidFill>
                  <a:schemeClr val="tx1"/>
                </a:solidFill>
              </a:defRPr>
            </a:lvl3pPr>
            <a:lvl4pPr marL="685800" indent="0" algn="ctr">
              <a:buNone/>
              <a:defRPr sz="1400">
                <a:solidFill>
                  <a:schemeClr val="tx1"/>
                </a:solidFill>
              </a:defRPr>
            </a:lvl4pPr>
            <a:lvl5pPr marL="914400" indent="0" algn="ctr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617" y="2957351"/>
            <a:ext cx="8430767" cy="1842020"/>
          </a:xfrm>
        </p:spPr>
        <p:txBody>
          <a:bodyPr anchor="b">
            <a:no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59016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Left aligned horizonta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6780C52-E6BB-4B27-B5D8-2D33B24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0DF8F1B-CB59-47E4-9082-7ACE3940CFC8}" type="datetime1">
              <a:rPr lang="en-US" smtClean="0"/>
              <a:pPr/>
              <a:t>3/26/2025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F77C649-4A0C-4EF2-8FC1-2BCF0BF9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40E03F2-D0FE-49BB-8AEC-E99C4DB2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DE90F28-AFBB-4AB2-AA79-6D3F72ED131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24A7CC8F-56A6-423D-B67A-8BA89D3EC911}"/>
              </a:ext>
            </a:extLst>
          </p:cNvPr>
          <p:cNvCxnSpPr>
            <a:cxnSpLocks/>
          </p:cNvCxnSpPr>
          <p:nvPr/>
        </p:nvCxnSpPr>
        <p:spPr>
          <a:xfrm flipH="1">
            <a:off x="4" y="5143500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2E0C639-B0CD-4365-98A9-C1E5FF6CF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008" y="5521960"/>
            <a:ext cx="8816632" cy="94487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5E28808-26D1-4F4B-96F4-F3082078D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008" y="1122362"/>
            <a:ext cx="8816632" cy="3571557"/>
          </a:xfrm>
        </p:spPr>
        <p:txBody>
          <a:bodyPr anchor="b">
            <a:normAutofit/>
          </a:bodyPr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248703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rizontal layout with small arc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6780C52-E6BB-4B27-B5D8-2D33B24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0DF8F1B-CB59-47E4-9082-7ACE3940CFC8}" type="datetime1">
              <a:rPr lang="en-US" smtClean="0"/>
              <a:pPr/>
              <a:t>3/26/2025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F77C649-4A0C-4EF2-8FC1-2BCF0BF9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40E03F2-D0FE-49BB-8AEC-E99C4DB2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DE90F28-AFBB-4AB2-AA79-6D3F72ED131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24A7CC8F-56A6-423D-B67A-8BA89D3EC911}"/>
              </a:ext>
            </a:extLst>
          </p:cNvPr>
          <p:cNvCxnSpPr>
            <a:cxnSpLocks/>
          </p:cNvCxnSpPr>
          <p:nvPr/>
        </p:nvCxnSpPr>
        <p:spPr>
          <a:xfrm flipH="1">
            <a:off x="4" y="5143500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DD752222-B482-9335-3E38-950ABA9E4FB2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841248" y="621792"/>
            <a:ext cx="4122381" cy="4043605"/>
          </a:xfrm>
          <a:custGeom>
            <a:avLst/>
            <a:gdLst>
              <a:gd name="connsiteX0" fmla="*/ 2061191 w 4122381"/>
              <a:gd name="connsiteY0" fmla="*/ 0 h 4043605"/>
              <a:gd name="connsiteX1" fmla="*/ 4111741 w 4122381"/>
              <a:gd name="connsiteY1" fmla="*/ 1850447 h 4043605"/>
              <a:gd name="connsiteX2" fmla="*/ 4122381 w 4122381"/>
              <a:gd name="connsiteY2" fmla="*/ 2061172 h 4043605"/>
              <a:gd name="connsiteX3" fmla="*/ 4122381 w 4122381"/>
              <a:gd name="connsiteY3" fmla="*/ 4043605 h 4043605"/>
              <a:gd name="connsiteX4" fmla="*/ 0 w 4122381"/>
              <a:gd name="connsiteY4" fmla="*/ 4043605 h 4043605"/>
              <a:gd name="connsiteX5" fmla="*/ 0 w 4122381"/>
              <a:gd name="connsiteY5" fmla="*/ 2061191 h 4043605"/>
              <a:gd name="connsiteX6" fmla="*/ 2061191 w 4122381"/>
              <a:gd name="connsiteY6" fmla="*/ 0 h 404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22381" h="4043605">
                <a:moveTo>
                  <a:pt x="2061191" y="0"/>
                </a:moveTo>
                <a:cubicBezTo>
                  <a:pt x="3128407" y="0"/>
                  <a:pt x="4006187" y="811079"/>
                  <a:pt x="4111741" y="1850447"/>
                </a:cubicBezTo>
                <a:lnTo>
                  <a:pt x="4122381" y="2061172"/>
                </a:lnTo>
                <a:lnTo>
                  <a:pt x="4122381" y="4043605"/>
                </a:lnTo>
                <a:lnTo>
                  <a:pt x="0" y="4043605"/>
                </a:lnTo>
                <a:lnTo>
                  <a:pt x="0" y="2061191"/>
                </a:lnTo>
                <a:cubicBezTo>
                  <a:pt x="0" y="922827"/>
                  <a:pt x="922827" y="0"/>
                  <a:pt x="2061191" y="0"/>
                </a:cubicBezTo>
                <a:close/>
              </a:path>
            </a:pathLst>
          </a:custGeom>
          <a:blipFill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6350">
            <a:noFill/>
          </a:ln>
        </p:spPr>
        <p:txBody>
          <a:bodyPr wrap="square">
            <a:noAutofit/>
          </a:bodyPr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2E0C639-B0CD-4365-98A9-C1E5FF6CF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9616" y="5568696"/>
            <a:ext cx="9848088" cy="758952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5E28808-26D1-4F4B-96F4-F3082078D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7568" y="1124711"/>
            <a:ext cx="5248656" cy="3675888"/>
          </a:xfrm>
        </p:spPr>
        <p:txBody>
          <a:bodyPr anchor="b">
            <a:normAutofit/>
          </a:bodyPr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55207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entered layout with ar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5">
            <a:extLst>
              <a:ext uri="{FF2B5EF4-FFF2-40B4-BE49-F238E27FC236}">
                <a16:creationId xmlns="" xmlns:a16="http://schemas.microsoft.com/office/drawing/2014/main" id="{54B84794-C570-DC5C-C5B0-4442FE0F2F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3013448" y="189999"/>
            <a:ext cx="6147312" cy="7167155"/>
          </a:xfrm>
          <a:custGeom>
            <a:avLst/>
            <a:gdLst>
              <a:gd name="connsiteX0" fmla="*/ 5325805 w 5325805"/>
              <a:gd name="connsiteY0" fmla="*/ 2714782 h 5429563"/>
              <a:gd name="connsiteX1" fmla="*/ 2611024 w 5325805"/>
              <a:gd name="connsiteY1" fmla="*/ 5429563 h 5429563"/>
              <a:gd name="connsiteX2" fmla="*/ 1942188 w 5325805"/>
              <a:gd name="connsiteY2" fmla="*/ 5429563 h 5429563"/>
              <a:gd name="connsiteX3" fmla="*/ 668836 w 5325805"/>
              <a:gd name="connsiteY3" fmla="*/ 5429563 h 5429563"/>
              <a:gd name="connsiteX4" fmla="*/ 0 w 5325805"/>
              <a:gd name="connsiteY4" fmla="*/ 5429563 h 5429563"/>
              <a:gd name="connsiteX5" fmla="*/ 0 w 5325805"/>
              <a:gd name="connsiteY5" fmla="*/ 0 h 5429563"/>
              <a:gd name="connsiteX6" fmla="*/ 668836 w 5325805"/>
              <a:gd name="connsiteY6" fmla="*/ 0 h 5429563"/>
              <a:gd name="connsiteX7" fmla="*/ 1942188 w 5325805"/>
              <a:gd name="connsiteY7" fmla="*/ 0 h 5429563"/>
              <a:gd name="connsiteX8" fmla="*/ 2611024 w 5325805"/>
              <a:gd name="connsiteY8" fmla="*/ 0 h 5429563"/>
              <a:gd name="connsiteX9" fmla="*/ 5325805 w 5325805"/>
              <a:gd name="connsiteY9" fmla="*/ 2714782 h 5429563"/>
              <a:gd name="connsiteX0" fmla="*/ 0 w 5325805"/>
              <a:gd name="connsiteY0" fmla="*/ 0 h 5429563"/>
              <a:gd name="connsiteX1" fmla="*/ 668836 w 5325805"/>
              <a:gd name="connsiteY1" fmla="*/ 0 h 5429563"/>
              <a:gd name="connsiteX2" fmla="*/ 1942188 w 5325805"/>
              <a:gd name="connsiteY2" fmla="*/ 0 h 5429563"/>
              <a:gd name="connsiteX3" fmla="*/ 2611024 w 5325805"/>
              <a:gd name="connsiteY3" fmla="*/ 0 h 5429563"/>
              <a:gd name="connsiteX4" fmla="*/ 5325805 w 5325805"/>
              <a:gd name="connsiteY4" fmla="*/ 2714782 h 5429563"/>
              <a:gd name="connsiteX5" fmla="*/ 2611024 w 5325805"/>
              <a:gd name="connsiteY5" fmla="*/ 5429563 h 5429563"/>
              <a:gd name="connsiteX6" fmla="*/ 1942188 w 5325805"/>
              <a:gd name="connsiteY6" fmla="*/ 5429563 h 5429563"/>
              <a:gd name="connsiteX7" fmla="*/ 668836 w 5325805"/>
              <a:gd name="connsiteY7" fmla="*/ 5429563 h 5429563"/>
              <a:gd name="connsiteX8" fmla="*/ 0 w 5325805"/>
              <a:gd name="connsiteY8" fmla="*/ 5429563 h 5429563"/>
              <a:gd name="connsiteX9" fmla="*/ 69271 w 5325805"/>
              <a:gd name="connsiteY9" fmla="*/ 69271 h 5429563"/>
              <a:gd name="connsiteX0" fmla="*/ 0 w 5325805"/>
              <a:gd name="connsiteY0" fmla="*/ 0 h 5429563"/>
              <a:gd name="connsiteX1" fmla="*/ 668836 w 5325805"/>
              <a:gd name="connsiteY1" fmla="*/ 0 h 5429563"/>
              <a:gd name="connsiteX2" fmla="*/ 1942188 w 5325805"/>
              <a:gd name="connsiteY2" fmla="*/ 0 h 5429563"/>
              <a:gd name="connsiteX3" fmla="*/ 2611024 w 5325805"/>
              <a:gd name="connsiteY3" fmla="*/ 0 h 5429563"/>
              <a:gd name="connsiteX4" fmla="*/ 5325805 w 5325805"/>
              <a:gd name="connsiteY4" fmla="*/ 2714782 h 5429563"/>
              <a:gd name="connsiteX5" fmla="*/ 2611024 w 5325805"/>
              <a:gd name="connsiteY5" fmla="*/ 5429563 h 5429563"/>
              <a:gd name="connsiteX6" fmla="*/ 1942188 w 5325805"/>
              <a:gd name="connsiteY6" fmla="*/ 5429563 h 5429563"/>
              <a:gd name="connsiteX7" fmla="*/ 668836 w 5325805"/>
              <a:gd name="connsiteY7" fmla="*/ 5429563 h 5429563"/>
              <a:gd name="connsiteX8" fmla="*/ 0 w 5325805"/>
              <a:gd name="connsiteY8" fmla="*/ 5429563 h 5429563"/>
              <a:gd name="connsiteX0" fmla="*/ 0 w 5325805"/>
              <a:gd name="connsiteY0" fmla="*/ 0 h 5429563"/>
              <a:gd name="connsiteX1" fmla="*/ 668836 w 5325805"/>
              <a:gd name="connsiteY1" fmla="*/ 0 h 5429563"/>
              <a:gd name="connsiteX2" fmla="*/ 1942188 w 5325805"/>
              <a:gd name="connsiteY2" fmla="*/ 0 h 5429563"/>
              <a:gd name="connsiteX3" fmla="*/ 2611024 w 5325805"/>
              <a:gd name="connsiteY3" fmla="*/ 0 h 5429563"/>
              <a:gd name="connsiteX4" fmla="*/ 5325805 w 5325805"/>
              <a:gd name="connsiteY4" fmla="*/ 2714782 h 5429563"/>
              <a:gd name="connsiteX5" fmla="*/ 2611024 w 5325805"/>
              <a:gd name="connsiteY5" fmla="*/ 5429563 h 5429563"/>
              <a:gd name="connsiteX6" fmla="*/ 1942188 w 5325805"/>
              <a:gd name="connsiteY6" fmla="*/ 5429563 h 5429563"/>
              <a:gd name="connsiteX7" fmla="*/ 668836 w 5325805"/>
              <a:gd name="connsiteY7" fmla="*/ 5429563 h 5429563"/>
              <a:gd name="connsiteX0" fmla="*/ 0 w 4656969"/>
              <a:gd name="connsiteY0" fmla="*/ 0 h 5429563"/>
              <a:gd name="connsiteX1" fmla="*/ 1273352 w 4656969"/>
              <a:gd name="connsiteY1" fmla="*/ 0 h 5429563"/>
              <a:gd name="connsiteX2" fmla="*/ 1942188 w 4656969"/>
              <a:gd name="connsiteY2" fmla="*/ 0 h 5429563"/>
              <a:gd name="connsiteX3" fmla="*/ 4656969 w 4656969"/>
              <a:gd name="connsiteY3" fmla="*/ 2714782 h 5429563"/>
              <a:gd name="connsiteX4" fmla="*/ 1942188 w 4656969"/>
              <a:gd name="connsiteY4" fmla="*/ 5429563 h 5429563"/>
              <a:gd name="connsiteX5" fmla="*/ 1273352 w 4656969"/>
              <a:gd name="connsiteY5" fmla="*/ 5429563 h 5429563"/>
              <a:gd name="connsiteX6" fmla="*/ 0 w 4656969"/>
              <a:gd name="connsiteY6" fmla="*/ 5429563 h 5429563"/>
              <a:gd name="connsiteX0" fmla="*/ 0 w 4656969"/>
              <a:gd name="connsiteY0" fmla="*/ 0 h 5429563"/>
              <a:gd name="connsiteX1" fmla="*/ 1942188 w 4656969"/>
              <a:gd name="connsiteY1" fmla="*/ 0 h 5429563"/>
              <a:gd name="connsiteX2" fmla="*/ 4656969 w 4656969"/>
              <a:gd name="connsiteY2" fmla="*/ 2714782 h 5429563"/>
              <a:gd name="connsiteX3" fmla="*/ 1942188 w 4656969"/>
              <a:gd name="connsiteY3" fmla="*/ 5429563 h 5429563"/>
              <a:gd name="connsiteX4" fmla="*/ 1273352 w 4656969"/>
              <a:gd name="connsiteY4" fmla="*/ 5429563 h 5429563"/>
              <a:gd name="connsiteX5" fmla="*/ 0 w 4656969"/>
              <a:gd name="connsiteY5" fmla="*/ 5429563 h 5429563"/>
              <a:gd name="connsiteX0" fmla="*/ 0 w 4656969"/>
              <a:gd name="connsiteY0" fmla="*/ 0 h 5429563"/>
              <a:gd name="connsiteX1" fmla="*/ 1942188 w 4656969"/>
              <a:gd name="connsiteY1" fmla="*/ 0 h 5429563"/>
              <a:gd name="connsiteX2" fmla="*/ 4656969 w 4656969"/>
              <a:gd name="connsiteY2" fmla="*/ 2714782 h 5429563"/>
              <a:gd name="connsiteX3" fmla="*/ 1942188 w 4656969"/>
              <a:gd name="connsiteY3" fmla="*/ 5429563 h 5429563"/>
              <a:gd name="connsiteX4" fmla="*/ 0 w 4656969"/>
              <a:gd name="connsiteY4" fmla="*/ 5429563 h 542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56969" h="5429563">
                <a:moveTo>
                  <a:pt x="0" y="0"/>
                </a:moveTo>
                <a:lnTo>
                  <a:pt x="1942188" y="0"/>
                </a:lnTo>
                <a:cubicBezTo>
                  <a:pt x="3441520" y="0"/>
                  <a:pt x="4656969" y="1215450"/>
                  <a:pt x="4656969" y="2714782"/>
                </a:cubicBezTo>
                <a:cubicBezTo>
                  <a:pt x="4656969" y="4214114"/>
                  <a:pt x="3441520" y="5429563"/>
                  <a:pt x="1942188" y="5429563"/>
                </a:cubicBezTo>
                <a:lnTo>
                  <a:pt x="0" y="5429563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6780C52-E6BB-4B27-B5D8-2D33B24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0DF8F1B-CB59-47E4-9082-7ACE3940CFC8}" type="datetime1">
              <a:rPr lang="en-US" smtClean="0"/>
              <a:pPr/>
              <a:t>3/26/2025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F77C649-4A0C-4EF2-8FC1-2BCF0BF9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40E03F2-D0FE-49BB-8AEC-E99C4DB2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DE90F28-AFBB-4AB2-AA79-6D3F72ED13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2E0C639-B0CD-4365-98A9-C1E5FF6CF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97936" y="5202936"/>
            <a:ext cx="5596128" cy="11247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5E28808-26D1-4F4B-96F4-F3082078D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6120" y="2048256"/>
            <a:ext cx="5696712" cy="288036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185185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="" xmlns:a16="http://schemas.microsoft.com/office/drawing/2014/main" id="{CE0210BA-8092-2C64-B74E-407678DFAE4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9672327" y="3262281"/>
            <a:ext cx="2519673" cy="3595719"/>
          </a:xfrm>
          <a:blipFill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6780C52-E6BB-4B27-B5D8-2D33B24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0DF8F1B-CB59-47E4-9082-7ACE3940CFC8}" type="datetime1">
              <a:rPr lang="en-US" smtClean="0"/>
              <a:pPr/>
              <a:t>3/26/2025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F77C649-4A0C-4EF2-8FC1-2BCF0BF9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40E03F2-D0FE-49BB-8AEC-E99C4DB2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DE90F28-AFBB-4AB2-AA79-6D3F72ED13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6A40DFC2-4EA1-224F-73CE-DCEFD0DD69E2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832104" y="777240"/>
            <a:ext cx="3074384" cy="5242544"/>
          </a:xfrm>
          <a:custGeom>
            <a:avLst/>
            <a:gdLst>
              <a:gd name="connsiteX0" fmla="*/ 1538017 w 3074384"/>
              <a:gd name="connsiteY0" fmla="*/ 0 h 5242544"/>
              <a:gd name="connsiteX1" fmla="*/ 3074384 w 3074384"/>
              <a:gd name="connsiteY1" fmla="*/ 1536369 h 5242544"/>
              <a:gd name="connsiteX2" fmla="*/ 3074382 w 3074384"/>
              <a:gd name="connsiteY2" fmla="*/ 2196551 h 5242544"/>
              <a:gd name="connsiteX3" fmla="*/ 3074384 w 3074384"/>
              <a:gd name="connsiteY3" fmla="*/ 2196577 h 5242544"/>
              <a:gd name="connsiteX4" fmla="*/ 3074380 w 3074384"/>
              <a:gd name="connsiteY4" fmla="*/ 4128973 h 5242544"/>
              <a:gd name="connsiteX5" fmla="*/ 3074384 w 3074384"/>
              <a:gd name="connsiteY5" fmla="*/ 4128973 h 5242544"/>
              <a:gd name="connsiteX6" fmla="*/ 3074384 w 3074384"/>
              <a:gd name="connsiteY6" fmla="*/ 5242544 h 5242544"/>
              <a:gd name="connsiteX7" fmla="*/ 0 w 3074384"/>
              <a:gd name="connsiteY7" fmla="*/ 5242544 h 5242544"/>
              <a:gd name="connsiteX8" fmla="*/ 0 w 3074384"/>
              <a:gd name="connsiteY8" fmla="*/ 4128973 h 5242544"/>
              <a:gd name="connsiteX9" fmla="*/ 1646 w 3074384"/>
              <a:gd name="connsiteY9" fmla="*/ 4128973 h 5242544"/>
              <a:gd name="connsiteX10" fmla="*/ 1647 w 3074384"/>
              <a:gd name="connsiteY10" fmla="*/ 1536369 h 5242544"/>
              <a:gd name="connsiteX11" fmla="*/ 1538017 w 3074384"/>
              <a:gd name="connsiteY11" fmla="*/ 0 h 5242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74384" h="5242544">
                <a:moveTo>
                  <a:pt x="1538017" y="0"/>
                </a:moveTo>
                <a:cubicBezTo>
                  <a:pt x="2386529" y="0"/>
                  <a:pt x="3074384" y="687856"/>
                  <a:pt x="3074384" y="1536369"/>
                </a:cubicBezTo>
                <a:lnTo>
                  <a:pt x="3074382" y="2196551"/>
                </a:lnTo>
                <a:cubicBezTo>
                  <a:pt x="3074383" y="2196560"/>
                  <a:pt x="3074383" y="2196568"/>
                  <a:pt x="3074384" y="2196577"/>
                </a:cubicBezTo>
                <a:lnTo>
                  <a:pt x="3074380" y="4128973"/>
                </a:lnTo>
                <a:lnTo>
                  <a:pt x="3074384" y="4128973"/>
                </a:lnTo>
                <a:lnTo>
                  <a:pt x="3074384" y="5242544"/>
                </a:lnTo>
                <a:lnTo>
                  <a:pt x="0" y="5242544"/>
                </a:lnTo>
                <a:lnTo>
                  <a:pt x="0" y="4128973"/>
                </a:lnTo>
                <a:lnTo>
                  <a:pt x="1646" y="4128973"/>
                </a:lnTo>
                <a:lnTo>
                  <a:pt x="1647" y="1536369"/>
                </a:lnTo>
                <a:cubicBezTo>
                  <a:pt x="1647" y="687856"/>
                  <a:pt x="689503" y="0"/>
                  <a:pt x="1538017" y="0"/>
                </a:cubicBezTo>
                <a:close/>
              </a:path>
            </a:pathLst>
          </a:custGeom>
          <a:blipFill>
            <a:blip r:embed="rId3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6350">
            <a:noFill/>
          </a:ln>
        </p:spPr>
        <p:txBody>
          <a:bodyPr wrap="square">
            <a:noAutofit/>
          </a:bodyPr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="" xmlns:a16="http://schemas.microsoft.com/office/drawing/2014/main" id="{A8303386-6021-523A-047C-CB995927932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9672326" y="0"/>
            <a:ext cx="2519673" cy="3262281"/>
          </a:xfrm>
          <a:blipFill>
            <a:blip r:embed="rId4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A613C556-85B0-53B2-B98F-D1B417EEED3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72327" y="-9592"/>
            <a:ext cx="0" cy="687718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2E0C639-B0CD-4365-98A9-C1E5FF6CF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45152" y="4956048"/>
            <a:ext cx="4297680" cy="1063736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5E28808-26D1-4F4B-96F4-F3082078D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45152" y="1517904"/>
            <a:ext cx="4297680" cy="3099816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11045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image, cente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="" xmlns:a16="http://schemas.microsoft.com/office/drawing/2014/main" id="{296F44EC-3250-3BC6-1F53-5567C762E255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1"/>
            <a:ext cx="12192000" cy="3882069"/>
          </a:xfrm>
          <a:blipFill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6780C52-E6BB-4B27-B5D8-2D33B24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0DF8F1B-CB59-47E4-9082-7ACE3940CFC8}" type="datetime1">
              <a:rPr lang="en-US" smtClean="0"/>
              <a:pPr/>
              <a:t>3/26/2025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F77C649-4A0C-4EF2-8FC1-2BCF0BF9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40E03F2-D0FE-49BB-8AEC-E99C4DB2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DE90F28-AFBB-4AB2-AA79-6D3F72ED131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533B2092-93AF-3755-B8FE-37DDEFFBDA0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4" y="3882076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2E0C639-B0CD-4365-98A9-C1E5FF6CF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0052" y="5870448"/>
            <a:ext cx="8311896" cy="694944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5E28808-26D1-4F4B-96F4-F3082078D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728" y="4297680"/>
            <a:ext cx="9692640" cy="1463040"/>
          </a:xfrm>
        </p:spPr>
        <p:txBody>
          <a:bodyPr anchor="b">
            <a:noAutofit/>
          </a:bodyPr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52114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ched image,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6780C52-E6BB-4B27-B5D8-2D33B24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0DF8F1B-CB59-47E4-9082-7ACE3940CFC8}" type="datetime1">
              <a:rPr lang="en-US" smtClean="0"/>
              <a:pPr/>
              <a:t>3/26/2025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F77C649-4A0C-4EF2-8FC1-2BCF0BF9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40E03F2-D0FE-49BB-8AEC-E99C4DB2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DE90F28-AFBB-4AB2-AA79-6D3F72ED13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922D0DF7-553C-CB60-63AE-215EAF63243A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3424139" y="786384"/>
            <a:ext cx="5343722" cy="4357473"/>
          </a:xfrm>
          <a:custGeom>
            <a:avLst/>
            <a:gdLst>
              <a:gd name="connsiteX0" fmla="*/ 2671861 w 5343722"/>
              <a:gd name="connsiteY0" fmla="*/ 0 h 4357473"/>
              <a:gd name="connsiteX1" fmla="*/ 5343722 w 5343722"/>
              <a:gd name="connsiteY1" fmla="*/ 2671861 h 4357473"/>
              <a:gd name="connsiteX2" fmla="*/ 5343721 w 5343722"/>
              <a:gd name="connsiteY2" fmla="*/ 4357473 h 4357473"/>
              <a:gd name="connsiteX3" fmla="*/ 0 w 5343722"/>
              <a:gd name="connsiteY3" fmla="*/ 4357473 h 4357473"/>
              <a:gd name="connsiteX4" fmla="*/ 0 w 5343722"/>
              <a:gd name="connsiteY4" fmla="*/ 2671861 h 4357473"/>
              <a:gd name="connsiteX5" fmla="*/ 2671861 w 5343722"/>
              <a:gd name="connsiteY5" fmla="*/ 0 h 435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43722" h="4357473">
                <a:moveTo>
                  <a:pt x="2671861" y="0"/>
                </a:moveTo>
                <a:cubicBezTo>
                  <a:pt x="4147489" y="0"/>
                  <a:pt x="5343722" y="1196233"/>
                  <a:pt x="5343722" y="2671861"/>
                </a:cubicBezTo>
                <a:lnTo>
                  <a:pt x="5343721" y="4357473"/>
                </a:lnTo>
                <a:lnTo>
                  <a:pt x="0" y="4357473"/>
                </a:lnTo>
                <a:lnTo>
                  <a:pt x="0" y="2671861"/>
                </a:lnTo>
                <a:cubicBezTo>
                  <a:pt x="0" y="1196233"/>
                  <a:pt x="1196233" y="0"/>
                  <a:pt x="2671861" y="0"/>
                </a:cubicBezTo>
                <a:close/>
              </a:path>
            </a:pathLst>
          </a:custGeom>
          <a:blipFill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2E0C639-B0CD-4365-98A9-C1E5FF6CF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8864" y="5440680"/>
            <a:ext cx="9034272" cy="87782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5E28808-26D1-4F4B-96F4-F3082078D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5168" y="1527048"/>
            <a:ext cx="8741664" cy="3227832"/>
          </a:xfrm>
        </p:spPr>
        <p:txBody>
          <a:bodyPr anchor="ctr" anchorCtr="0">
            <a:normAutofit/>
          </a:bodyPr>
          <a:lstStyle>
            <a:lvl1pPr algn="ctr">
              <a:defRPr sz="600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734471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arched image with horizont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6780C52-E6BB-4B27-B5D8-2D33B24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0DF8F1B-CB59-47E4-9082-7ACE3940CFC8}" type="datetime1">
              <a:rPr lang="en-US" smtClean="0"/>
              <a:pPr/>
              <a:t>3/26/2025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F77C649-4A0C-4EF2-8FC1-2BCF0BF9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40E03F2-D0FE-49BB-8AEC-E99C4DB2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DE90F28-AFBB-4AB2-AA79-6D3F72ED13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922D0DF7-553C-CB60-63AE-215EAF63243A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859536" y="738512"/>
            <a:ext cx="3451512" cy="2690488"/>
          </a:xfrm>
          <a:custGeom>
            <a:avLst/>
            <a:gdLst>
              <a:gd name="connsiteX0" fmla="*/ 2671861 w 5343722"/>
              <a:gd name="connsiteY0" fmla="*/ 0 h 4357473"/>
              <a:gd name="connsiteX1" fmla="*/ 5343722 w 5343722"/>
              <a:gd name="connsiteY1" fmla="*/ 2671861 h 4357473"/>
              <a:gd name="connsiteX2" fmla="*/ 5343721 w 5343722"/>
              <a:gd name="connsiteY2" fmla="*/ 4357473 h 4357473"/>
              <a:gd name="connsiteX3" fmla="*/ 0 w 5343722"/>
              <a:gd name="connsiteY3" fmla="*/ 4357473 h 4357473"/>
              <a:gd name="connsiteX4" fmla="*/ 0 w 5343722"/>
              <a:gd name="connsiteY4" fmla="*/ 2671861 h 4357473"/>
              <a:gd name="connsiteX5" fmla="*/ 2671861 w 5343722"/>
              <a:gd name="connsiteY5" fmla="*/ 0 h 435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43722" h="4357473">
                <a:moveTo>
                  <a:pt x="2671861" y="0"/>
                </a:moveTo>
                <a:cubicBezTo>
                  <a:pt x="4147489" y="0"/>
                  <a:pt x="5343722" y="1196233"/>
                  <a:pt x="5343722" y="2671861"/>
                </a:cubicBezTo>
                <a:lnTo>
                  <a:pt x="5343721" y="4357473"/>
                </a:lnTo>
                <a:lnTo>
                  <a:pt x="0" y="4357473"/>
                </a:lnTo>
                <a:lnTo>
                  <a:pt x="0" y="2671861"/>
                </a:lnTo>
                <a:cubicBezTo>
                  <a:pt x="0" y="1196233"/>
                  <a:pt x="1196233" y="0"/>
                  <a:pt x="2671861" y="0"/>
                </a:cubicBezTo>
                <a:close/>
              </a:path>
            </a:pathLst>
          </a:custGeom>
          <a:blipFill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6350">
            <a:noFill/>
          </a:ln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2E0C639-B0CD-4365-98A9-C1E5FF6CF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17336" y="841248"/>
            <a:ext cx="5230368" cy="1124712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5E28808-26D1-4F4B-96F4-F3082078D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8680" y="4206240"/>
            <a:ext cx="10222992" cy="2048256"/>
          </a:xfrm>
        </p:spPr>
        <p:txBody>
          <a:bodyPr anchor="t" anchorCtr="0">
            <a:normAutofit/>
          </a:bodyPr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1199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0" y="1097280"/>
            <a:ext cx="4654296" cy="3739896"/>
          </a:xfrm>
        </p:spPr>
        <p:txBody>
          <a:bodyPr anchor="b" anchorCtr="0">
            <a:normAutofit/>
          </a:bodyPr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0" y="4956048"/>
            <a:ext cx="4206240" cy="1380744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884C280F-E753-FE97-A722-F86168AC97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1248" y="777240"/>
            <a:ext cx="5403280" cy="5258929"/>
          </a:xfrm>
          <a:custGeom>
            <a:avLst/>
            <a:gdLst>
              <a:gd name="connsiteX0" fmla="*/ 2701640 w 5403280"/>
              <a:gd name="connsiteY0" fmla="*/ 0 h 5258929"/>
              <a:gd name="connsiteX1" fmla="*/ 5403280 w 5403280"/>
              <a:gd name="connsiteY1" fmla="*/ 2701640 h 5258929"/>
              <a:gd name="connsiteX2" fmla="*/ 5403280 w 5403280"/>
              <a:gd name="connsiteY2" fmla="*/ 5258929 h 5258929"/>
              <a:gd name="connsiteX3" fmla="*/ 0 w 5403280"/>
              <a:gd name="connsiteY3" fmla="*/ 5258929 h 5258929"/>
              <a:gd name="connsiteX4" fmla="*/ 0 w 5403280"/>
              <a:gd name="connsiteY4" fmla="*/ 2701640 h 5258929"/>
              <a:gd name="connsiteX5" fmla="*/ 2701640 w 5403280"/>
              <a:gd name="connsiteY5" fmla="*/ 0 h 5258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3280" h="5258929">
                <a:moveTo>
                  <a:pt x="2701640" y="0"/>
                </a:moveTo>
                <a:cubicBezTo>
                  <a:pt x="4193715" y="0"/>
                  <a:pt x="5403280" y="1209565"/>
                  <a:pt x="5403280" y="2701640"/>
                </a:cubicBezTo>
                <a:lnTo>
                  <a:pt x="5403280" y="5258929"/>
                </a:lnTo>
                <a:lnTo>
                  <a:pt x="0" y="5258929"/>
                </a:lnTo>
                <a:lnTo>
                  <a:pt x="0" y="2701640"/>
                </a:lnTo>
                <a:cubicBezTo>
                  <a:pt x="0" y="1209565"/>
                  <a:pt x="1209565" y="0"/>
                  <a:pt x="2701640" y="0"/>
                </a:cubicBezTo>
                <a:close/>
              </a:path>
            </a:pathLst>
          </a:custGeom>
          <a:blipFill dpi="0" rotWithShape="1"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">
            <a:noFill/>
          </a:ln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B2603722-CE80-C718-39E9-BB79F1F68C3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="" xmlns:a16="http://schemas.microsoft.com/office/drawing/2014/main" id="{EF7276DA-4A15-2D65-1D19-7E5524C2B1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FA43F5B-065E-43CE-B3FD-98C48A6F94D7}" type="datetime1">
              <a:rPr lang="en-US" smtClean="0"/>
              <a:pPr/>
              <a:t>3/26/2025</a:t>
            </a:fld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7E80C6A5-61FE-078D-49D9-31BD1294014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DE90F28-AFBB-4AB2-AA79-6D3F72ED13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845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56E74E5-D20D-4AB7-8D98-F336CE0E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5E16723-2C2F-40DB-89B2-A94AAE77E75C}" type="datetime1">
              <a:rPr lang="en-US" smtClean="0"/>
              <a:pPr/>
              <a:t>3/26/2025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79D23AA-8F22-4B09-8FAA-CD16E5D6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4E8A028-A0C8-45E7-915E-B83FF59C9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DE90F28-AFBB-4AB2-AA79-6D3F72ED13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FA263F8-8E34-4910-BF7A-F1C5A9968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7D05B5E-C545-4763-BA47-4C2C0FCA5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984656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yered arched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56E74E5-D20D-4AB7-8D98-F336CE0E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5E16723-2C2F-40DB-89B2-A94AAE77E75C}" type="datetime1">
              <a:rPr lang="en-US" smtClean="0"/>
              <a:pPr/>
              <a:t>3/26/2025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79D23AA-8F22-4B09-8FAA-CD16E5D6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4E8A028-A0C8-45E7-915E-B83FF59C9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DE90F28-AFBB-4AB2-AA79-6D3F72ED13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30B6A69-C151-1055-1A28-BB6B93BFF7BC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2039112" y="777240"/>
            <a:ext cx="3074384" cy="5242544"/>
          </a:xfrm>
          <a:custGeom>
            <a:avLst/>
            <a:gdLst>
              <a:gd name="connsiteX0" fmla="*/ 1538017 w 3074384"/>
              <a:gd name="connsiteY0" fmla="*/ 0 h 5242544"/>
              <a:gd name="connsiteX1" fmla="*/ 3074384 w 3074384"/>
              <a:gd name="connsiteY1" fmla="*/ 1536369 h 5242544"/>
              <a:gd name="connsiteX2" fmla="*/ 3074382 w 3074384"/>
              <a:gd name="connsiteY2" fmla="*/ 2196551 h 5242544"/>
              <a:gd name="connsiteX3" fmla="*/ 3074384 w 3074384"/>
              <a:gd name="connsiteY3" fmla="*/ 2196577 h 5242544"/>
              <a:gd name="connsiteX4" fmla="*/ 3074380 w 3074384"/>
              <a:gd name="connsiteY4" fmla="*/ 4128973 h 5242544"/>
              <a:gd name="connsiteX5" fmla="*/ 3074384 w 3074384"/>
              <a:gd name="connsiteY5" fmla="*/ 4128973 h 5242544"/>
              <a:gd name="connsiteX6" fmla="*/ 3074384 w 3074384"/>
              <a:gd name="connsiteY6" fmla="*/ 5242544 h 5242544"/>
              <a:gd name="connsiteX7" fmla="*/ 0 w 3074384"/>
              <a:gd name="connsiteY7" fmla="*/ 5242544 h 5242544"/>
              <a:gd name="connsiteX8" fmla="*/ 0 w 3074384"/>
              <a:gd name="connsiteY8" fmla="*/ 4128973 h 5242544"/>
              <a:gd name="connsiteX9" fmla="*/ 1646 w 3074384"/>
              <a:gd name="connsiteY9" fmla="*/ 4128973 h 5242544"/>
              <a:gd name="connsiteX10" fmla="*/ 1647 w 3074384"/>
              <a:gd name="connsiteY10" fmla="*/ 1536369 h 5242544"/>
              <a:gd name="connsiteX11" fmla="*/ 1538017 w 3074384"/>
              <a:gd name="connsiteY11" fmla="*/ 0 h 5242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74384" h="5242544">
                <a:moveTo>
                  <a:pt x="1538017" y="0"/>
                </a:moveTo>
                <a:cubicBezTo>
                  <a:pt x="2386529" y="0"/>
                  <a:pt x="3074384" y="687856"/>
                  <a:pt x="3074384" y="1536369"/>
                </a:cubicBezTo>
                <a:lnTo>
                  <a:pt x="3074382" y="2196551"/>
                </a:lnTo>
                <a:cubicBezTo>
                  <a:pt x="3074383" y="2196560"/>
                  <a:pt x="3074383" y="2196568"/>
                  <a:pt x="3074384" y="2196577"/>
                </a:cubicBezTo>
                <a:lnTo>
                  <a:pt x="3074380" y="4128973"/>
                </a:lnTo>
                <a:lnTo>
                  <a:pt x="3074384" y="4128973"/>
                </a:lnTo>
                <a:lnTo>
                  <a:pt x="3074384" y="5242544"/>
                </a:lnTo>
                <a:lnTo>
                  <a:pt x="0" y="5242544"/>
                </a:lnTo>
                <a:lnTo>
                  <a:pt x="0" y="4128973"/>
                </a:lnTo>
                <a:lnTo>
                  <a:pt x="1646" y="4128973"/>
                </a:lnTo>
                <a:lnTo>
                  <a:pt x="1647" y="1536369"/>
                </a:lnTo>
                <a:cubicBezTo>
                  <a:pt x="1647" y="687856"/>
                  <a:pt x="689503" y="0"/>
                  <a:pt x="1538017" y="0"/>
                </a:cubicBezTo>
                <a:close/>
              </a:path>
            </a:pathLst>
          </a:custGeom>
          <a:blipFill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FA263F8-8E34-4910-BF7A-F1C5A9968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8936" y="777240"/>
            <a:ext cx="3867912" cy="5340096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7D05B5E-C545-4763-BA47-4C2C0FCA5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56" y="1572768"/>
            <a:ext cx="5788152" cy="3657600"/>
          </a:xfrm>
        </p:spPr>
        <p:txBody>
          <a:bodyPr anchor="ctr" anchorCtr="0"/>
          <a:lstStyle>
            <a:lvl1pPr algn="ctr">
              <a:defRPr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402080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cked arch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56E74E5-D20D-4AB7-8D98-F336CE0E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5E16723-2C2F-40DB-89B2-A94AAE77E75C}" type="datetime1">
              <a:rPr lang="en-US" smtClean="0"/>
              <a:pPr/>
              <a:t>3/26/2025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79D23AA-8F22-4B09-8FAA-CD16E5D6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4E8A028-A0C8-45E7-915E-B83FF59C9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DE90F28-AFBB-4AB2-AA79-6D3F72ED131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ECD2C868-CE73-A5B1-1389-62A23B14E0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297086" y="0"/>
            <a:ext cx="0" cy="6858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4E5AAB3D-814D-597A-6ADE-F522A8116DCD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1257301" y="1097280"/>
            <a:ext cx="3776470" cy="3168100"/>
          </a:xfrm>
          <a:custGeom>
            <a:avLst/>
            <a:gdLst>
              <a:gd name="connsiteX0" fmla="*/ 1888235 w 3776470"/>
              <a:gd name="connsiteY0" fmla="*/ 0 h 3168100"/>
              <a:gd name="connsiteX1" fmla="*/ 3776470 w 3776470"/>
              <a:gd name="connsiteY1" fmla="*/ 1888235 h 3168100"/>
              <a:gd name="connsiteX2" fmla="*/ 3776470 w 3776470"/>
              <a:gd name="connsiteY2" fmla="*/ 3168100 h 3168100"/>
              <a:gd name="connsiteX3" fmla="*/ 0 w 3776470"/>
              <a:gd name="connsiteY3" fmla="*/ 3168100 h 3168100"/>
              <a:gd name="connsiteX4" fmla="*/ 0 w 3776470"/>
              <a:gd name="connsiteY4" fmla="*/ 1888235 h 3168100"/>
              <a:gd name="connsiteX5" fmla="*/ 1888235 w 3776470"/>
              <a:gd name="connsiteY5" fmla="*/ 0 h 316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6470" h="3168100">
                <a:moveTo>
                  <a:pt x="1888235" y="0"/>
                </a:moveTo>
                <a:cubicBezTo>
                  <a:pt x="2931078" y="0"/>
                  <a:pt x="3776470" y="845392"/>
                  <a:pt x="3776470" y="1888235"/>
                </a:cubicBezTo>
                <a:lnTo>
                  <a:pt x="3776470" y="3168100"/>
                </a:lnTo>
                <a:lnTo>
                  <a:pt x="0" y="3168100"/>
                </a:lnTo>
                <a:lnTo>
                  <a:pt x="0" y="1888235"/>
                </a:lnTo>
                <a:cubicBezTo>
                  <a:pt x="0" y="845392"/>
                  <a:pt x="845392" y="0"/>
                  <a:pt x="1888235" y="0"/>
                </a:cubicBezTo>
                <a:close/>
              </a:path>
            </a:pathLst>
          </a:custGeom>
          <a:blipFill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FA263F8-8E34-4910-BF7A-F1C5A9968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1464" y="841248"/>
            <a:ext cx="4215384" cy="53309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7D05B5E-C545-4763-BA47-4C2C0FCA5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704" y="4608576"/>
            <a:ext cx="4169664" cy="1609344"/>
          </a:xfrm>
        </p:spPr>
        <p:txBody>
          <a:bodyPr anchor="t" anchorCtr="0">
            <a:noAutofit/>
          </a:bodyPr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105476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alanced left a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56E74E5-D20D-4AB7-8D98-F336CE0E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5E16723-2C2F-40DB-89B2-A94AAE77E75C}" type="datetime1">
              <a:rPr lang="en-US" smtClean="0"/>
              <a:pPr/>
              <a:t>3/26/2025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79D23AA-8F22-4B09-8FAA-CD16E5D6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4E8A028-A0C8-45E7-915E-B83FF59C9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DE90F28-AFBB-4AB2-AA79-6D3F72ED131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AC55B000-DE56-15F9-7165-0A6B3478205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2590800"/>
            <a:ext cx="121759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FA263F8-8E34-4910-BF7A-F1C5A9968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0" y="3118104"/>
            <a:ext cx="6318504" cy="2898648"/>
          </a:xfrm>
        </p:spPr>
        <p:txBody>
          <a:bodyPr anchor="b" anchorCtr="0"/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  <a:lvl2pPr algn="r">
              <a:defRPr>
                <a:solidFill>
                  <a:schemeClr val="tx1"/>
                </a:solidFill>
              </a:defRPr>
            </a:lvl2pPr>
            <a:lvl3pPr algn="r">
              <a:defRPr>
                <a:solidFill>
                  <a:schemeClr val="tx1"/>
                </a:solidFill>
              </a:defRPr>
            </a:lvl3pPr>
            <a:lvl4pPr algn="r">
              <a:defRPr>
                <a:solidFill>
                  <a:schemeClr val="tx1"/>
                </a:solidFill>
              </a:defRPr>
            </a:lvl4pPr>
            <a:lvl5pPr algn="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7D05B5E-C545-4763-BA47-4C2C0FCA5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365760"/>
            <a:ext cx="9345168" cy="170078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763667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cked small arched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56E74E5-D20D-4AB7-8D98-F336CE0E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5E16723-2C2F-40DB-89B2-A94AAE77E75C}" type="datetime1">
              <a:rPr lang="en-US" smtClean="0"/>
              <a:pPr/>
              <a:t>3/26/2025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79D23AA-8F22-4B09-8FAA-CD16E5D6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4E8A028-A0C8-45E7-915E-B83FF59C9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DE90F28-AFBB-4AB2-AA79-6D3F72ED131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87D5047A-8374-81B9-9ABD-CFA7D417D8A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23488" y="0"/>
            <a:ext cx="0" cy="6858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9BE07FF4-BF4B-6398-D1A0-BFF55DCF0867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1471121" y="1298448"/>
            <a:ext cx="2132678" cy="2132678"/>
          </a:xfrm>
          <a:custGeom>
            <a:avLst/>
            <a:gdLst>
              <a:gd name="connsiteX0" fmla="*/ 1066339 w 2132678"/>
              <a:gd name="connsiteY0" fmla="*/ 0 h 2132678"/>
              <a:gd name="connsiteX1" fmla="*/ 2132678 w 2132678"/>
              <a:gd name="connsiteY1" fmla="*/ 1066339 h 2132678"/>
              <a:gd name="connsiteX2" fmla="*/ 2132678 w 2132678"/>
              <a:gd name="connsiteY2" fmla="*/ 2132678 h 2132678"/>
              <a:gd name="connsiteX3" fmla="*/ 0 w 2132678"/>
              <a:gd name="connsiteY3" fmla="*/ 2132678 h 2132678"/>
              <a:gd name="connsiteX4" fmla="*/ 0 w 2132678"/>
              <a:gd name="connsiteY4" fmla="*/ 1066339 h 2132678"/>
              <a:gd name="connsiteX5" fmla="*/ 1066339 w 2132678"/>
              <a:gd name="connsiteY5" fmla="*/ 0 h 213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2678" h="2132678">
                <a:moveTo>
                  <a:pt x="1066339" y="0"/>
                </a:moveTo>
                <a:cubicBezTo>
                  <a:pt x="1655262" y="0"/>
                  <a:pt x="2132678" y="477416"/>
                  <a:pt x="2132678" y="1066339"/>
                </a:cubicBezTo>
                <a:lnTo>
                  <a:pt x="2132678" y="2132678"/>
                </a:lnTo>
                <a:lnTo>
                  <a:pt x="0" y="2132678"/>
                </a:lnTo>
                <a:lnTo>
                  <a:pt x="0" y="1066339"/>
                </a:lnTo>
                <a:cubicBezTo>
                  <a:pt x="0" y="477416"/>
                  <a:pt x="477416" y="0"/>
                  <a:pt x="1066339" y="0"/>
                </a:cubicBezTo>
                <a:close/>
              </a:path>
            </a:pathLst>
          </a:custGeom>
          <a:blipFill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FA263F8-8E34-4910-BF7A-F1C5A9968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1304" y="841248"/>
            <a:ext cx="5486400" cy="53400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7D05B5E-C545-4763-BA47-4C2C0FCA5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3813048"/>
            <a:ext cx="3959352" cy="2157984"/>
          </a:xfrm>
        </p:spPr>
        <p:txBody>
          <a:bodyPr anchor="t" anchorCtr="0">
            <a:noAutofit/>
          </a:bodyPr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20575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3/26/2025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66160" y="859536"/>
            <a:ext cx="7772400" cy="594360"/>
          </a:xfrm>
        </p:spPr>
        <p:txBody>
          <a:bodyPr anchor="t" anchorCtr="0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1836564"/>
            <a:ext cx="8138160" cy="4206240"/>
          </a:xfrm>
        </p:spPr>
        <p:txBody>
          <a:bodyPr anchor="b" anchorCtr="0">
            <a:normAutofit/>
          </a:bodyPr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3473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3/26/2025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66160" y="5422392"/>
            <a:ext cx="7772400" cy="594360"/>
          </a:xfrm>
        </p:spPr>
        <p:txBody>
          <a:bodyPr anchor="b" anchorCtr="0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859536"/>
            <a:ext cx="8138160" cy="4206240"/>
          </a:xfrm>
        </p:spPr>
        <p:txBody>
          <a:bodyPr anchor="t" anchorCtr="0">
            <a:normAutofit/>
          </a:bodyPr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C4D523C5-E38D-F0DE-48C0-B6B8404B63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4" y="5143500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739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10">
            <a:extLst>
              <a:ext uri="{FF2B5EF4-FFF2-40B4-BE49-F238E27FC236}">
                <a16:creationId xmlns="" xmlns:a16="http://schemas.microsoft.com/office/drawing/2014/main" id="{DC4B7516-5913-5545-9187-9474558F19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08652" y="491867"/>
            <a:ext cx="8774697" cy="5855793"/>
          </a:xfrm>
          <a:custGeom>
            <a:avLst/>
            <a:gdLst>
              <a:gd name="connsiteX0" fmla="*/ 4387350 w 8774697"/>
              <a:gd name="connsiteY0" fmla="*/ 0 h 5855793"/>
              <a:gd name="connsiteX1" fmla="*/ 8774697 w 8774697"/>
              <a:gd name="connsiteY1" fmla="*/ 4387348 h 5855793"/>
              <a:gd name="connsiteX2" fmla="*/ 8774697 w 8774697"/>
              <a:gd name="connsiteY2" fmla="*/ 5468251 h 5855793"/>
              <a:gd name="connsiteX3" fmla="*/ 8774697 w 8774697"/>
              <a:gd name="connsiteY3" fmla="*/ 5855793 h 5855793"/>
              <a:gd name="connsiteX4" fmla="*/ 0 w 8774697"/>
              <a:gd name="connsiteY4" fmla="*/ 5855793 h 5855793"/>
              <a:gd name="connsiteX5" fmla="*/ 0 w 8774697"/>
              <a:gd name="connsiteY5" fmla="*/ 5468251 h 5855793"/>
              <a:gd name="connsiteX6" fmla="*/ 0 w 8774697"/>
              <a:gd name="connsiteY6" fmla="*/ 4387348 h 5855793"/>
              <a:gd name="connsiteX7" fmla="*/ 4387350 w 8774697"/>
              <a:gd name="connsiteY7" fmla="*/ 0 h 585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74697" h="5855793">
                <a:moveTo>
                  <a:pt x="4387350" y="0"/>
                </a:moveTo>
                <a:cubicBezTo>
                  <a:pt x="6810414" y="0"/>
                  <a:pt x="8774697" y="1964283"/>
                  <a:pt x="8774697" y="4387348"/>
                </a:cubicBezTo>
                <a:lnTo>
                  <a:pt x="8774697" y="5468251"/>
                </a:lnTo>
                <a:lnTo>
                  <a:pt x="8774697" y="5855793"/>
                </a:lnTo>
                <a:lnTo>
                  <a:pt x="0" y="5855793"/>
                </a:lnTo>
                <a:lnTo>
                  <a:pt x="0" y="5468251"/>
                </a:lnTo>
                <a:lnTo>
                  <a:pt x="0" y="4387348"/>
                </a:lnTo>
                <a:cubicBezTo>
                  <a:pt x="0" y="1964283"/>
                  <a:pt x="1964285" y="0"/>
                  <a:pt x="4387350" y="0"/>
                </a:cubicBezTo>
                <a:close/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60B404-9532-4DA8-8A40-EC339A5BE635}" type="datetime1">
              <a:rPr lang="en-US" smtClean="0"/>
              <a:pPr/>
              <a:t>3/26/2025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862221" y="2552052"/>
            <a:ext cx="8467558" cy="3689909"/>
          </a:xfrm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 algn="ctr">
              <a:defRPr sz="1600">
                <a:solidFill>
                  <a:schemeClr val="tx1"/>
                </a:solidFill>
              </a:defRPr>
            </a:lvl2pPr>
            <a:lvl3pPr algn="ctr">
              <a:defRPr sz="1400">
                <a:solidFill>
                  <a:schemeClr val="tx1"/>
                </a:solidFill>
              </a:defRPr>
            </a:lvl3pPr>
            <a:lvl4pPr algn="ctr">
              <a:defRPr sz="1200">
                <a:solidFill>
                  <a:schemeClr val="tx1"/>
                </a:solidFill>
              </a:defRPr>
            </a:lvl4pPr>
            <a:lvl5pPr algn="ctr"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2221" y="968260"/>
            <a:ext cx="8467558" cy="146304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1004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60B404-9532-4DA8-8A40-EC339A5BE635}" type="datetime1">
              <a:rPr lang="en-US" smtClean="0"/>
              <a:pPr/>
              <a:t>3/26/2025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3192" y="2533094"/>
            <a:ext cx="8012694" cy="3689909"/>
          </a:xfrm>
        </p:spPr>
        <p:txBody>
          <a:bodyPr anchor="t" anchorCtr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 algn="l">
              <a:defRPr sz="1600">
                <a:solidFill>
                  <a:schemeClr val="tx1"/>
                </a:solidFill>
              </a:defRPr>
            </a:lvl2pPr>
            <a:lvl3pPr algn="l">
              <a:defRPr sz="1400">
                <a:solidFill>
                  <a:schemeClr val="tx1"/>
                </a:solidFill>
              </a:defRPr>
            </a:lvl3pPr>
            <a:lvl4pPr algn="l">
              <a:defRPr sz="1200">
                <a:solidFill>
                  <a:schemeClr val="tx1"/>
                </a:solidFill>
              </a:defRPr>
            </a:lvl4pPr>
            <a:lvl5pPr algn="l"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192" y="921782"/>
            <a:ext cx="8012703" cy="146304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B899D92D-13BB-E0E1-DD69-482838D5372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668807" y="0"/>
            <a:ext cx="0" cy="6858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46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4AD964E-3A2E-4DB9-B96A-EDE144A47B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25981" y="4687095"/>
            <a:ext cx="270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FA43F5B-065E-43CE-B3FD-98C48A6F94D7}" type="datetime1">
              <a:rPr lang="en-US" smtClean="0"/>
              <a:t>3/26/2025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DACB382-EE11-430D-941A-DB76EEB7F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131161" y="1592957"/>
            <a:ext cx="29735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3C562FE-ACD1-43F2-A3DE-5B11E10B7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5746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2DE90F28-AFBB-4AB2-AA79-6D3F72ED131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1EB34A3B-1FD5-48FF-9982-1E64C864C01D}"/>
              </a:ext>
            </a:extLst>
          </p:cNvPr>
          <p:cNvCxnSpPr>
            <a:cxnSpLocks/>
          </p:cNvCxnSpPr>
          <p:nvPr/>
        </p:nvCxnSpPr>
        <p:spPr>
          <a:xfrm flipH="1">
            <a:off x="4" y="1824111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9D76E94-F276-4F0F-8DD9-B1F8A3198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61469"/>
            <a:ext cx="1051560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3D476A66-BE83-43F9-A28B-02DF7879A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990"/>
            <a:ext cx="10515600" cy="11168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2383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935" r:id="rId9"/>
    <p:sldLayoutId id="2147483933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  <p:sldLayoutId id="2147483774" r:id="rId18"/>
    <p:sldLayoutId id="2147483775" r:id="rId19"/>
    <p:sldLayoutId id="2147483776" r:id="rId20"/>
    <p:sldLayoutId id="2147483777" r:id="rId21"/>
    <p:sldLayoutId id="2147483778" r:id="rId22"/>
    <p:sldLayoutId id="2147483779" r:id="rId23"/>
    <p:sldLayoutId id="2147483780" r:id="rId24"/>
    <p:sldLayoutId id="2147483781" r:id="rId25"/>
    <p:sldLayoutId id="2147483782" r:id="rId26"/>
    <p:sldLayoutId id="2147483783" r:id="rId27"/>
    <p:sldLayoutId id="2147483784" r:id="rId28"/>
    <p:sldLayoutId id="2147483785" r:id="rId29"/>
    <p:sldLayoutId id="2147483786" r:id="rId30"/>
    <p:sldLayoutId id="2147483787" r:id="rId31"/>
    <p:sldLayoutId id="2147483788" r:id="rId32"/>
    <p:sldLayoutId id="2147483789" r:id="rId33"/>
    <p:sldLayoutId id="2147483790" r:id="rId34"/>
    <p:sldLayoutId id="2147483791" r:id="rId35"/>
    <p:sldLayoutId id="2147483792" r:id="rId36"/>
    <p:sldLayoutId id="2147483793" r:id="rId37"/>
    <p:sldLayoutId id="2147483794" r:id="rId38"/>
    <p:sldLayoutId id="2147483795" r:id="rId39"/>
    <p:sldLayoutId id="2147483796" r:id="rId40"/>
    <p:sldLayoutId id="2147483797" r:id="rId41"/>
    <p:sldLayoutId id="2147483798" r:id="rId42"/>
    <p:sldLayoutId id="2147483799" r:id="rId43"/>
    <p:sldLayoutId id="2147483800" r:id="rId44"/>
    <p:sldLayoutId id="2147483801" r:id="rId45"/>
    <p:sldLayoutId id="2147483802" r:id="rId46"/>
    <p:sldLayoutId id="2147483803" r:id="rId47"/>
    <p:sldLayoutId id="2147483804" r:id="rId48"/>
    <p:sldLayoutId id="2147483805" r:id="rId49"/>
    <p:sldLayoutId id="2147483806" r:id="rId50"/>
    <p:sldLayoutId id="2147483807" r:id="rId51"/>
    <p:sldLayoutId id="2147483808" r:id="rId52"/>
    <p:sldLayoutId id="2147483811" r:id="rId53"/>
    <p:sldLayoutId id="2147483812" r:id="rId54"/>
    <p:sldLayoutId id="2147483813" r:id="rId55"/>
    <p:sldLayoutId id="2147483814" r:id="rId56"/>
    <p:sldLayoutId id="2147483815" r:id="rId57"/>
    <p:sldLayoutId id="2147483816" r:id="rId58"/>
    <p:sldLayoutId id="2147483817" r:id="rId59"/>
    <p:sldLayoutId id="2147483818" r:id="rId60"/>
    <p:sldLayoutId id="2147483819" r:id="rId61"/>
    <p:sldLayoutId id="2147483820" r:id="rId62"/>
    <p:sldLayoutId id="2147483821" r:id="rId63"/>
    <p:sldLayoutId id="2147483822" r:id="rId64"/>
    <p:sldLayoutId id="2147483934" r:id="rId6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SzPct val="80000"/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16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12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28">
          <p15:clr>
            <a:srgbClr val="F26B43"/>
          </p15:clr>
        </p15:guide>
        <p15:guide id="2" pos="528">
          <p15:clr>
            <a:srgbClr val="F26B43"/>
          </p15:clr>
        </p15:guide>
        <p15:guide id="3" orient="horz" pos="3792">
          <p15:clr>
            <a:srgbClr val="F26B43"/>
          </p15:clr>
        </p15:guide>
        <p15:guide id="4" pos="715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FF7DC83-2CE4-3066-812E-E2EA92A91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53496" y="261258"/>
            <a:ext cx="4758799" cy="4188822"/>
          </a:xfrm>
        </p:spPr>
        <p:txBody>
          <a:bodyPr/>
          <a:lstStyle/>
          <a:p>
            <a:r>
              <a:rPr lang="en-US" dirty="0" err="1" smtClean="0"/>
              <a:t>Chatbot</a:t>
            </a:r>
            <a:r>
              <a:rPr lang="en-US" dirty="0" smtClean="0"/>
              <a:t> Assistance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F71648F-F017-C29E-1C39-C2CF091770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0" y="4677373"/>
            <a:ext cx="4654296" cy="192372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Ansh</a:t>
            </a:r>
            <a:r>
              <a:rPr lang="en-US" dirty="0"/>
              <a:t> </a:t>
            </a:r>
            <a:r>
              <a:rPr lang="en-US" dirty="0" err="1" smtClean="0"/>
              <a:t>uke</a:t>
            </a:r>
            <a:r>
              <a:rPr lang="en-US" dirty="0" smtClean="0"/>
              <a:t>               (AIDSU23030)</a:t>
            </a:r>
            <a:endParaRPr lang="en-US" dirty="0"/>
          </a:p>
          <a:p>
            <a:r>
              <a:rPr lang="en-US" dirty="0" err="1" smtClean="0"/>
              <a:t>Anup</a:t>
            </a:r>
            <a:r>
              <a:rPr lang="en-US" dirty="0" smtClean="0"/>
              <a:t> </a:t>
            </a:r>
            <a:r>
              <a:rPr lang="en-US" dirty="0" err="1" smtClean="0"/>
              <a:t>Kurhade</a:t>
            </a:r>
            <a:r>
              <a:rPr lang="en-US" dirty="0" smtClean="0"/>
              <a:t>	(AIDSU23031)</a:t>
            </a:r>
          </a:p>
          <a:p>
            <a:r>
              <a:rPr lang="en-US" dirty="0" err="1" smtClean="0"/>
              <a:t>Sonal</a:t>
            </a:r>
            <a:r>
              <a:rPr lang="en-US" dirty="0" smtClean="0"/>
              <a:t> </a:t>
            </a:r>
            <a:r>
              <a:rPr lang="en-US" dirty="0" err="1" smtClean="0"/>
              <a:t>Walivkar</a:t>
            </a:r>
            <a:r>
              <a:rPr lang="en-US" dirty="0" smtClean="0"/>
              <a:t>	(AIDSU23024)</a:t>
            </a:r>
          </a:p>
          <a:p>
            <a:r>
              <a:rPr lang="en-US" dirty="0" err="1" smtClean="0"/>
              <a:t>Anuradha</a:t>
            </a:r>
            <a:r>
              <a:rPr lang="en-US" dirty="0" smtClean="0"/>
              <a:t> </a:t>
            </a:r>
            <a:r>
              <a:rPr lang="en-US" dirty="0" err="1" smtClean="0"/>
              <a:t>Sagane</a:t>
            </a:r>
            <a:r>
              <a:rPr lang="en-US" dirty="0" smtClean="0"/>
              <a:t>	(AIDSU23001)</a:t>
            </a:r>
          </a:p>
          <a:p>
            <a:r>
              <a:rPr lang="en-US" dirty="0" err="1" smtClean="0"/>
              <a:t>Shrutika</a:t>
            </a:r>
            <a:r>
              <a:rPr lang="en-US" dirty="0" smtClean="0"/>
              <a:t> </a:t>
            </a:r>
            <a:r>
              <a:rPr lang="en-US" dirty="0" err="1" smtClean="0"/>
              <a:t>Hage</a:t>
            </a:r>
            <a:r>
              <a:rPr lang="en-US" dirty="0" smtClean="0"/>
              <a:t>	(AIDSU23022)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63" y="1201565"/>
            <a:ext cx="6009512" cy="522536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tx2">
                <a:lumMod val="60000"/>
                <a:lumOff val="40000"/>
              </a:schemeClr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6731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ABAE834-1A36-0DFA-60D9-E2FE5EBCD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654" y="-304800"/>
            <a:ext cx="8012703" cy="146304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Tittle &amp; overview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C8CC6C5-504F-45B2-FB37-5E495431432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7169" y="991677"/>
            <a:ext cx="8012694" cy="3689909"/>
          </a:xfrm>
        </p:spPr>
        <p:txBody>
          <a:bodyPr anchor="t">
            <a:noAutofit/>
          </a:bodyPr>
          <a:lstStyle/>
          <a:p>
            <a:r>
              <a:rPr lang="en-US" b="1" dirty="0"/>
              <a:t>Title</a:t>
            </a:r>
            <a:r>
              <a:rPr lang="en-US" dirty="0"/>
              <a:t>: Making a </a:t>
            </a:r>
            <a:r>
              <a:rPr lang="en-US" dirty="0" err="1"/>
              <a:t>Chatbot</a:t>
            </a:r>
            <a:r>
              <a:rPr lang="en-US" dirty="0"/>
              <a:t> that Shows the Applications, History, Advantages, Disadvantages, and Benefits of </a:t>
            </a:r>
            <a:r>
              <a:rPr lang="en-US" dirty="0" smtClean="0"/>
              <a:t>AI</a:t>
            </a:r>
          </a:p>
          <a:p>
            <a:endParaRPr lang="en-US" dirty="0"/>
          </a:p>
          <a:p>
            <a:r>
              <a:rPr lang="en-US" b="1" dirty="0" smtClean="0"/>
              <a:t>Subtitle</a:t>
            </a:r>
            <a:r>
              <a:rPr lang="en-US" dirty="0" smtClean="0"/>
              <a:t>: frontend :HTML, CSSS </a:t>
            </a:r>
            <a:r>
              <a:rPr lang="en-US" dirty="0" err="1" smtClean="0"/>
              <a:t>Backent</a:t>
            </a:r>
            <a:r>
              <a:rPr lang="en-US" dirty="0" smtClean="0"/>
              <a:t> :Built </a:t>
            </a:r>
            <a:r>
              <a:rPr lang="en-US" dirty="0"/>
              <a:t>using Flask and </a:t>
            </a:r>
            <a:r>
              <a:rPr lang="en-US" dirty="0" smtClean="0"/>
              <a:t>SQLite</a:t>
            </a:r>
          </a:p>
          <a:p>
            <a:endParaRPr lang="en-US" dirty="0"/>
          </a:p>
          <a:p>
            <a:r>
              <a:rPr lang="en-US" b="1" dirty="0" smtClean="0"/>
              <a:t>College/Department</a:t>
            </a:r>
            <a:r>
              <a:rPr lang="en-US" dirty="0"/>
              <a:t>: </a:t>
            </a:r>
            <a:r>
              <a:rPr lang="en-US" dirty="0" err="1"/>
              <a:t>Pr</a:t>
            </a:r>
            <a:r>
              <a:rPr lang="en-US" dirty="0"/>
              <a:t> </a:t>
            </a:r>
            <a:r>
              <a:rPr lang="en-US" dirty="0" err="1"/>
              <a:t>Pote</a:t>
            </a:r>
            <a:r>
              <a:rPr lang="en-US" dirty="0"/>
              <a:t> </a:t>
            </a:r>
            <a:r>
              <a:rPr lang="en-US" dirty="0" err="1"/>
              <a:t>Patil</a:t>
            </a:r>
            <a:r>
              <a:rPr lang="en-US" dirty="0"/>
              <a:t> College of Engineering, AI and Data Science </a:t>
            </a:r>
            <a:r>
              <a:rPr lang="en-US" dirty="0" smtClean="0"/>
              <a:t>Department</a:t>
            </a:r>
          </a:p>
          <a:p>
            <a:endParaRPr lang="en-US" dirty="0" smtClean="0"/>
          </a:p>
          <a:p>
            <a:r>
              <a:rPr lang="en-US" b="1" dirty="0">
                <a:latin typeface="Arial Black" panose="020B0A04020102020204" pitchFamily="34" charset="0"/>
              </a:rPr>
              <a:t>Project Overview:</a:t>
            </a:r>
          </a:p>
          <a:p>
            <a:r>
              <a:rPr lang="en-US" dirty="0"/>
              <a:t>A </a:t>
            </a:r>
            <a:r>
              <a:rPr lang="en-US" dirty="0" err="1"/>
              <a:t>chatbot</a:t>
            </a:r>
            <a:r>
              <a:rPr lang="en-US" dirty="0"/>
              <a:t> that provides information about AI’s applications, history, advantages, disadvantages, and benefits</a:t>
            </a:r>
            <a:r>
              <a:rPr lang="en-US" dirty="0" smtClean="0"/>
              <a:t>.</a:t>
            </a:r>
          </a:p>
          <a:p>
            <a:r>
              <a:rPr lang="en-US" b="1" dirty="0"/>
              <a:t>Not yet used:</a:t>
            </a:r>
            <a:r>
              <a:rPr lang="en-US" dirty="0"/>
              <a:t> The current version of the code does not have any specific machine learning (ML) algorithm. The code appears to be set up to </a:t>
            </a:r>
            <a:r>
              <a:rPr lang="en-US" b="1" dirty="0"/>
              <a:t>serve</a:t>
            </a:r>
            <a:r>
              <a:rPr lang="en-US" dirty="0"/>
              <a:t> a pre-trained model or process input data, but it lacks the actual ML code.</a:t>
            </a:r>
            <a:endParaRPr lang="en-US" dirty="0"/>
          </a:p>
          <a:p>
            <a:r>
              <a:rPr lang="en-US" dirty="0"/>
              <a:t>Built using Flask (Python web framework) and SQLite for database management.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6A51EF2-74E2-1ED7-DF62-5082B4F6E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2296" y="6356350"/>
            <a:ext cx="574620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07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A20021-4BE3-66CB-8A1E-05539CB2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0756" y="288758"/>
            <a:ext cx="3566160" cy="699672"/>
          </a:xfrm>
        </p:spPr>
        <p:txBody>
          <a:bodyPr>
            <a:noAutofit/>
          </a:bodyPr>
          <a:lstStyle/>
          <a:p>
            <a:r>
              <a:rPr lang="en-US" sz="2000" b="1" dirty="0"/>
              <a:t>Project Features</a:t>
            </a:r>
            <a:br>
              <a:rPr lang="en-US" sz="2000" b="1" dirty="0"/>
            </a:br>
            <a:endParaRPr lang="en-US" sz="2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64F0E0C-EC12-77E0-F6AA-16142045FDE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5400000">
            <a:off x="-1131161" y="1592957"/>
            <a:ext cx="2973522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43A2DD31-8182-C1C9-D111-6D15C8E3E9D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807372" y="821593"/>
            <a:ext cx="4384627" cy="5899882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Franklin Gothic Medium Cond" panose="020B0606030402020204" pitchFamily="34" charset="0"/>
              </a:rPr>
              <a:t>Pattern-Based </a:t>
            </a:r>
            <a:r>
              <a:rPr lang="en-US" b="1" dirty="0" err="1">
                <a:latin typeface="Franklin Gothic Medium Cond" panose="020B0606030402020204" pitchFamily="34" charset="0"/>
              </a:rPr>
              <a:t>Chatbot</a:t>
            </a:r>
            <a:r>
              <a:rPr lang="en-US" dirty="0">
                <a:latin typeface="Franklin Gothic Medium Cond" panose="020B0606030402020204" pitchFamily="34" charset="0"/>
              </a:rPr>
              <a:t>:</a:t>
            </a:r>
          </a:p>
          <a:p>
            <a:pPr lvl="1"/>
            <a:r>
              <a:rPr lang="en-US" dirty="0">
                <a:latin typeface="Franklin Gothic Medium Cond" panose="020B0606030402020204" pitchFamily="34" charset="0"/>
              </a:rPr>
              <a:t>Matches user inputs with predefined patterns to give accurate AI-related </a:t>
            </a:r>
            <a:r>
              <a:rPr lang="en-US" i="0" dirty="0">
                <a:latin typeface="Franklin Gothic Medium Cond" panose="020B0606030402020204" pitchFamily="34" charset="0"/>
              </a:rPr>
              <a:t>responses</a:t>
            </a:r>
            <a:r>
              <a:rPr lang="en-US" dirty="0">
                <a:latin typeface="Franklin Gothic Medium Cond" panose="020B0606030402020204" pitchFamily="34" charset="0"/>
              </a:rPr>
              <a:t>.</a:t>
            </a:r>
          </a:p>
          <a:p>
            <a:r>
              <a:rPr lang="en-US" b="1" dirty="0">
                <a:latin typeface="Franklin Gothic Medium Cond" panose="020B0606030402020204" pitchFamily="34" charset="0"/>
              </a:rPr>
              <a:t>Conversation History</a:t>
            </a:r>
            <a:r>
              <a:rPr lang="en-US" dirty="0">
                <a:latin typeface="Franklin Gothic Medium Cond" panose="020B0606030402020204" pitchFamily="34" charset="0"/>
              </a:rPr>
              <a:t>:</a:t>
            </a:r>
          </a:p>
          <a:p>
            <a:pPr lvl="1"/>
            <a:r>
              <a:rPr lang="en-US" i="0" dirty="0">
                <a:latin typeface="Franklin Gothic Medium Cond" panose="020B0606030402020204" pitchFamily="34" charset="0"/>
              </a:rPr>
              <a:t>Stores all conversations, including user input, bot responses, and timestamps.</a:t>
            </a:r>
          </a:p>
          <a:p>
            <a:r>
              <a:rPr lang="en-US" b="1" dirty="0" err="1">
                <a:latin typeface="Franklin Gothic Medium Cond" panose="020B0606030402020204" pitchFamily="34" charset="0"/>
              </a:rPr>
              <a:t>Chatbot</a:t>
            </a:r>
            <a:r>
              <a:rPr lang="en-US" b="1" dirty="0">
                <a:latin typeface="Franklin Gothic Medium Cond" panose="020B0606030402020204" pitchFamily="34" charset="0"/>
              </a:rPr>
              <a:t> Statistics</a:t>
            </a:r>
            <a:r>
              <a:rPr lang="en-US" dirty="0">
                <a:latin typeface="Franklin Gothic Medium Cond" panose="020B0606030402020204" pitchFamily="34" charset="0"/>
              </a:rPr>
              <a:t>:</a:t>
            </a:r>
          </a:p>
          <a:p>
            <a:pPr lvl="1"/>
            <a:r>
              <a:rPr lang="en-US" i="0" dirty="0">
                <a:latin typeface="Franklin Gothic Medium Cond" panose="020B0606030402020204" pitchFamily="34" charset="0"/>
              </a:rPr>
              <a:t>Provides statistics on user interactions and most common questions.</a:t>
            </a:r>
          </a:p>
          <a:p>
            <a:r>
              <a:rPr lang="en-US" b="1" dirty="0">
                <a:latin typeface="Franklin Gothic Medium Cond" panose="020B0606030402020204" pitchFamily="34" charset="0"/>
              </a:rPr>
              <a:t>Custom Pattern Addition</a:t>
            </a:r>
            <a:r>
              <a:rPr lang="en-US" dirty="0">
                <a:latin typeface="Franklin Gothic Medium Cond" panose="020B0606030402020204" pitchFamily="34" charset="0"/>
              </a:rPr>
              <a:t>:</a:t>
            </a:r>
          </a:p>
          <a:p>
            <a:pPr lvl="1"/>
            <a:r>
              <a:rPr lang="en-US" i="0" dirty="0">
                <a:latin typeface="Franklin Gothic Medium Cond" panose="020B0606030402020204" pitchFamily="34" charset="0"/>
              </a:rPr>
              <a:t>Users can dynamically add new patterns and responses via a web interface.</a:t>
            </a:r>
          </a:p>
          <a:p>
            <a:r>
              <a:rPr lang="en-US" b="1" dirty="0">
                <a:latin typeface="Franklin Gothic Medium Cond" panose="020B0606030402020204" pitchFamily="34" charset="0"/>
              </a:rPr>
              <a:t>Advanced </a:t>
            </a:r>
            <a:r>
              <a:rPr lang="en-US" b="1" dirty="0" err="1">
                <a:latin typeface="Franklin Gothic Medium Cond" panose="020B0606030402020204" pitchFamily="34" charset="0"/>
              </a:rPr>
              <a:t>Chatbot</a:t>
            </a:r>
            <a:r>
              <a:rPr lang="en-US" b="1" dirty="0">
                <a:latin typeface="Franklin Gothic Medium Cond" panose="020B0606030402020204" pitchFamily="34" charset="0"/>
              </a:rPr>
              <a:t> Integration</a:t>
            </a:r>
            <a:r>
              <a:rPr lang="en-US" dirty="0">
                <a:latin typeface="Franklin Gothic Medium Cond" panose="020B0606030402020204" pitchFamily="34" charset="0"/>
              </a:rPr>
              <a:t>:</a:t>
            </a:r>
          </a:p>
          <a:p>
            <a:pPr lvl="1"/>
            <a:r>
              <a:rPr lang="en-US" dirty="0">
                <a:latin typeface="Franklin Gothic Medium Cond" panose="020B0606030402020204" pitchFamily="34" charset="0"/>
              </a:rPr>
              <a:t>Leverages the Gemini API for advanced context-aware conversations.</a:t>
            </a:r>
          </a:p>
          <a:p>
            <a:endParaRPr lang="en-US" dirty="0">
              <a:latin typeface="Franklin Gothic Medium Cond" panose="020B060603040202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7F7B09F-DAFA-319D-56F1-7E9CAD3C06C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12296" y="6356350"/>
            <a:ext cx="574620" cy="365125"/>
          </a:xfrm>
        </p:spPr>
        <p:txBody>
          <a:bodyPr/>
          <a:lstStyle/>
          <a:p>
            <a:fld id="{2DE90F28-AFBB-4AB2-AA79-6D3F72ED131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" r="19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8914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7D614A2-AD40-56E6-52C9-B2347D1E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2296" y="6356350"/>
            <a:ext cx="574620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07132" y="801189"/>
            <a:ext cx="5146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Technical Overview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42903" y="2168434"/>
            <a:ext cx="635725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froentEnd</a:t>
            </a:r>
            <a:r>
              <a:rPr lang="en-US" sz="2400" dirty="0" smtClean="0"/>
              <a:t> : HTML ,CSS 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Backend : PYTON , JAVA SCRIPT</a:t>
            </a:r>
          </a:p>
          <a:p>
            <a:endParaRPr lang="en-US" dirty="0"/>
          </a:p>
          <a:p>
            <a:r>
              <a:rPr lang="en-US" sz="2400" b="1" dirty="0"/>
              <a:t>Main Features</a:t>
            </a:r>
            <a:r>
              <a:rPr lang="en-US" sz="2400" b="1" dirty="0" smtClean="0"/>
              <a:t>:</a:t>
            </a:r>
          </a:p>
          <a:p>
            <a:endParaRPr lang="en-US" dirty="0"/>
          </a:p>
          <a:p>
            <a:r>
              <a:rPr lang="en-US" b="1" dirty="0"/>
              <a:t>Pattern Matching</a:t>
            </a:r>
            <a:r>
              <a:rPr lang="en-US" dirty="0"/>
              <a:t> for AI-related queries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b="1" dirty="0"/>
              <a:t>Database-Driven</a:t>
            </a:r>
            <a:r>
              <a:rPr lang="en-US" dirty="0"/>
              <a:t> system for storing interactions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b="1" dirty="0"/>
              <a:t>Customizable</a:t>
            </a:r>
            <a:r>
              <a:rPr lang="en-US" dirty="0"/>
              <a:t> patterns via a dynamic web interface.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45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65EB9BD-D48B-3A65-A6BC-72B607928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2296" y="6356350"/>
            <a:ext cx="574620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117669" y="322217"/>
            <a:ext cx="55734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Benefits and </a:t>
            </a:r>
            <a:r>
              <a:rPr lang="en-US" sz="4400" dirty="0" err="1" smtClean="0"/>
              <a:t>responces</a:t>
            </a:r>
            <a:endParaRPr lang="en-US" sz="4400" dirty="0"/>
          </a:p>
        </p:txBody>
      </p:sp>
      <p:sp>
        <p:nvSpPr>
          <p:cNvPr id="9" name="TextBox 8"/>
          <p:cNvSpPr txBox="1"/>
          <p:nvPr/>
        </p:nvSpPr>
        <p:spPr>
          <a:xfrm>
            <a:off x="470263" y="1201782"/>
            <a:ext cx="10380617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Pattern-Based </a:t>
            </a:r>
            <a:r>
              <a:rPr lang="en-US" b="1" dirty="0" smtClean="0"/>
              <a:t>Responses</a:t>
            </a:r>
          </a:p>
          <a:p>
            <a:endParaRPr lang="en-US" b="1" dirty="0"/>
          </a:p>
          <a:p>
            <a:r>
              <a:rPr lang="en-US" b="1" dirty="0"/>
              <a:t>Explanation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lvl="1"/>
            <a:r>
              <a:rPr lang="en-US" dirty="0"/>
              <a:t>Predefined patterns are used to recognize user queries.</a:t>
            </a:r>
          </a:p>
          <a:p>
            <a:pPr lvl="1"/>
            <a:r>
              <a:rPr lang="en-US" dirty="0"/>
              <a:t>Examples of predefined patterns: AI applications, history, advantages, disadvantages, etc.</a:t>
            </a:r>
          </a:p>
          <a:p>
            <a:r>
              <a:rPr lang="en-US" b="1" dirty="0"/>
              <a:t>Benefits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Ensures accurate and consistent responses to commonly asked questions.</a:t>
            </a:r>
          </a:p>
          <a:p>
            <a:pPr lvl="1"/>
            <a:r>
              <a:rPr lang="en-US" dirty="0" smtClean="0"/>
              <a:t>Easy to expand with new patterns.</a:t>
            </a:r>
          </a:p>
          <a:p>
            <a:r>
              <a:rPr lang="en-US" b="1" dirty="0"/>
              <a:t>Use Case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/>
              <a:t>Provides insights into user behavior.</a:t>
            </a:r>
          </a:p>
          <a:p>
            <a:r>
              <a:rPr lang="en-US" dirty="0"/>
              <a:t>Helps in improving the </a:t>
            </a:r>
            <a:r>
              <a:rPr lang="en-US" dirty="0" err="1"/>
              <a:t>chatbot</a:t>
            </a:r>
            <a:r>
              <a:rPr lang="en-US" dirty="0"/>
              <a:t> by identifying popular queries.</a:t>
            </a:r>
          </a:p>
          <a:p>
            <a:pPr lvl="1"/>
            <a:endParaRPr lang="en-US" dirty="0" smtClean="0"/>
          </a:p>
          <a:p>
            <a:endParaRPr lang="en-US" b="1" dirty="0"/>
          </a:p>
          <a:p>
            <a:r>
              <a:rPr lang="en-US" b="1" dirty="0" smtClean="0"/>
              <a:t>Key </a:t>
            </a:r>
            <a:r>
              <a:rPr lang="en-US" b="1" dirty="0"/>
              <a:t>Points</a:t>
            </a:r>
            <a:r>
              <a:rPr lang="en-US" dirty="0"/>
              <a:t>:</a:t>
            </a:r>
          </a:p>
          <a:p>
            <a:r>
              <a:rPr lang="en-US" dirty="0"/>
              <a:t>All user inputs and bot responses are saved in the SQLite database.</a:t>
            </a:r>
          </a:p>
          <a:p>
            <a:r>
              <a:rPr lang="en-US" dirty="0"/>
              <a:t>Provides a record of past interactions, which users can access via a dedicated web page.</a:t>
            </a:r>
          </a:p>
          <a:p>
            <a:r>
              <a:rPr lang="en-US" dirty="0"/>
              <a:t>Allows easy tracking and analysis of </a:t>
            </a:r>
            <a:r>
              <a:rPr lang="en-US" dirty="0" err="1"/>
              <a:t>chatbot</a:t>
            </a:r>
            <a:r>
              <a:rPr lang="en-US" dirty="0"/>
              <a:t> performance.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579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290982A-ACCE-E1E4-E3B0-351955352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how to install 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B57F5DC-6998-B382-6879-17E75AB3302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01768" y="841247"/>
            <a:ext cx="5925312" cy="5725015"/>
          </a:xfrm>
        </p:spPr>
        <p:txBody>
          <a:bodyPr>
            <a:normAutofit/>
          </a:bodyPr>
          <a:lstStyle/>
          <a:p>
            <a:r>
              <a:rPr lang="en-US" b="1" dirty="0"/>
              <a:t>Summary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chatbot</a:t>
            </a:r>
            <a:r>
              <a:rPr lang="en-US" dirty="0"/>
              <a:t> project demonstrates a practical implementation of AI-related information dissemination.</a:t>
            </a:r>
          </a:p>
          <a:p>
            <a:pPr lvl="1"/>
            <a:r>
              <a:rPr lang="en-US" dirty="0"/>
              <a:t>Combines pattern-based responses with advanced API integration to provide accurate and insightful answers on AI.</a:t>
            </a:r>
          </a:p>
          <a:p>
            <a:r>
              <a:rPr lang="en-US" b="1" dirty="0"/>
              <a:t>Closing Statement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chatbot</a:t>
            </a:r>
            <a:r>
              <a:rPr lang="en-US" dirty="0"/>
              <a:t> can be continuously updated and improved, making it an adaptable tool for educational purposes.</a:t>
            </a:r>
          </a:p>
          <a:p>
            <a:endParaRPr lang="en-US" dirty="0" smtClean="0"/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en-US" altLang="en-US" b="1" dirty="0" smtClean="0"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en-US" altLang="en-US" b="1" dirty="0"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en-US" altLang="en-US" b="1" dirty="0" smtClean="0"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altLang="en-US" b="1" dirty="0" smtClean="0">
                <a:latin typeface="Arial" panose="020B0604020202020204" pitchFamily="34" charset="0"/>
              </a:rPr>
              <a:t>Step 1</a:t>
            </a:r>
            <a:r>
              <a:rPr lang="en-US" altLang="en-US" dirty="0" smtClean="0">
                <a:latin typeface="Arial" panose="020B0604020202020204" pitchFamily="34" charset="0"/>
              </a:rPr>
              <a:t>: </a:t>
            </a:r>
            <a:r>
              <a:rPr lang="en-US" altLang="en-US" dirty="0" err="1" smtClean="0">
                <a:latin typeface="Arial" panose="020B0604020202020204" pitchFamily="34" charset="0"/>
              </a:rPr>
              <a:t>Ope</a:t>
            </a:r>
            <a:r>
              <a:rPr lang="en-US" altLang="en-US" dirty="0" smtClean="0">
                <a:latin typeface="Arial" panose="020B0604020202020204" pitchFamily="34" charset="0"/>
              </a:rPr>
              <a:t> visual </a:t>
            </a:r>
            <a:r>
              <a:rPr lang="en-US" altLang="en-US" dirty="0" err="1" smtClean="0">
                <a:latin typeface="Arial" panose="020B0604020202020204" pitchFamily="34" charset="0"/>
              </a:rPr>
              <a:t>stidio</a:t>
            </a:r>
            <a:r>
              <a:rPr lang="en-US" altLang="en-US" dirty="0" smtClean="0">
                <a:latin typeface="Arial" panose="020B0604020202020204" pitchFamily="34" charset="0"/>
              </a:rPr>
              <a:t> code </a:t>
            </a:r>
            <a:endParaRPr lang="en-US" altLang="en-US" dirty="0"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Step 2</a:t>
            </a:r>
            <a:r>
              <a:rPr lang="en-US" altLang="en-US" dirty="0">
                <a:latin typeface="Arial" panose="020B0604020202020204" pitchFamily="34" charset="0"/>
              </a:rPr>
              <a:t>: Install dependencies with </a:t>
            </a:r>
            <a:r>
              <a:rPr lang="en-US" altLang="en-US" dirty="0" smtClean="0">
                <a:latin typeface="Arial" panose="020B0604020202020204" pitchFamily="34" charset="0"/>
              </a:rPr>
              <a:t> </a:t>
            </a:r>
            <a:r>
              <a:rPr lang="en-US" altLang="en-US" b="1" dirty="0" smtClean="0">
                <a:latin typeface="Arial Unicode MS" panose="020B0604020202020204" pitchFamily="34" charset="-128"/>
              </a:rPr>
              <a:t>pip install Flask</a:t>
            </a:r>
            <a:r>
              <a:rPr lang="en-US" altLang="en-US" sz="1400" b="1" dirty="0" smtClean="0"/>
              <a:t>.</a:t>
            </a:r>
            <a:endParaRPr lang="en-US" altLang="en-US" sz="4000" b="1" dirty="0"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Step 3</a:t>
            </a:r>
            <a:r>
              <a:rPr lang="en-US" altLang="en-US" dirty="0">
                <a:latin typeface="Arial" panose="020B0604020202020204" pitchFamily="34" charset="0"/>
              </a:rPr>
              <a:t>: Initialize the SQLite database.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Step 4</a:t>
            </a:r>
            <a:r>
              <a:rPr lang="en-US" altLang="en-US" dirty="0">
                <a:latin typeface="Arial" panose="020B0604020202020204" pitchFamily="34" charset="0"/>
              </a:rPr>
              <a:t>: Run the Flask app using </a:t>
            </a:r>
            <a:r>
              <a:rPr lang="en-US" altLang="en-US" dirty="0" smtClean="0">
                <a:latin typeface="Arial" panose="020B0604020202020204" pitchFamily="34" charset="0"/>
              </a:rPr>
              <a:t> </a:t>
            </a:r>
            <a:r>
              <a:rPr lang="en-US" altLang="en-US" sz="1600" b="1" dirty="0" smtClean="0">
                <a:latin typeface="Arial Unicode MS" panose="020B0604020202020204" pitchFamily="34" charset="-128"/>
              </a:rPr>
              <a:t>python </a:t>
            </a:r>
            <a:r>
              <a:rPr lang="en-US" altLang="en-US" sz="1600" b="1" dirty="0">
                <a:latin typeface="Arial Unicode MS" panose="020B0604020202020204" pitchFamily="34" charset="-128"/>
              </a:rPr>
              <a:t>app.py</a:t>
            </a:r>
            <a:r>
              <a:rPr lang="en-US" altLang="en-US" sz="1200" b="1" dirty="0"/>
              <a:t>.</a:t>
            </a:r>
            <a:endParaRPr lang="en-US" altLang="en-US" sz="3600" b="1" dirty="0"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Step 5</a:t>
            </a:r>
            <a:r>
              <a:rPr lang="en-US" altLang="en-US" dirty="0">
                <a:latin typeface="Arial" panose="020B0604020202020204" pitchFamily="34" charset="0"/>
              </a:rPr>
              <a:t>: Access the </a:t>
            </a:r>
            <a:r>
              <a:rPr lang="en-US" altLang="en-US" dirty="0" err="1">
                <a:latin typeface="Arial" panose="020B0604020202020204" pitchFamily="34" charset="0"/>
              </a:rPr>
              <a:t>chatbot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smtClean="0">
                <a:latin typeface="Arial" panose="020B0604020202020204" pitchFamily="34" charset="0"/>
              </a:rPr>
              <a:t>at  </a:t>
            </a:r>
            <a:r>
              <a:rPr lang="en-US" altLang="en-US" sz="1400" b="1" dirty="0">
                <a:latin typeface="Arial Unicode MS" panose="020B0604020202020204" pitchFamily="34" charset="-128"/>
              </a:rPr>
              <a:t>http://127.0.0.1:5000/</a:t>
            </a:r>
            <a:endParaRPr lang="en-US" altLang="en-US" sz="3200" b="1" dirty="0">
              <a:latin typeface="Arial" panose="020B0604020202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59FB464-0F47-217D-3883-422C19A60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585794"/>
      </p:ext>
    </p:extLst>
  </p:cSld>
  <p:clrMapOvr>
    <a:masterClrMapping/>
  </p:clrMapOvr>
</p:sld>
</file>

<file path=ppt/theme/theme1.xml><?xml version="1.0" encoding="utf-8"?>
<a:theme xmlns:a="http://schemas.openxmlformats.org/drawingml/2006/main" name="Archway Showcase">
  <a:themeElements>
    <a:clrScheme name="Archway">
      <a:dk1>
        <a:sysClr val="windowText" lastClr="000000"/>
      </a:dk1>
      <a:lt1>
        <a:sysClr val="window" lastClr="FFFFFF"/>
      </a:lt1>
      <a:dk2>
        <a:srgbClr val="424C4E"/>
      </a:dk2>
      <a:lt2>
        <a:srgbClr val="EDE9E7"/>
      </a:lt2>
      <a:accent1>
        <a:srgbClr val="9FA597"/>
      </a:accent1>
      <a:accent2>
        <a:srgbClr val="AEA67E"/>
      </a:accent2>
      <a:accent3>
        <a:srgbClr val="957D71"/>
      </a:accent3>
      <a:accent4>
        <a:srgbClr val="C88769"/>
      </a:accent4>
      <a:accent5>
        <a:srgbClr val="97A4AA"/>
      </a:accent5>
      <a:accent6>
        <a:srgbClr val="9FA4A5"/>
      </a:accent6>
      <a:hlink>
        <a:srgbClr val="8C9484"/>
      </a:hlink>
      <a:folHlink>
        <a:srgbClr val="C17957"/>
      </a:folHlink>
    </a:clrScheme>
    <a:fontScheme name="Archway">
      <a:majorFont>
        <a:latin typeface="Felix Titling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way Showcase_win32_EF_v6" id="{1DA62B39-7283-458F-8422-8F32ECD56B7A}" vid="{A2D2EC9E-0C36-48E7-A75C-9E790257FB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06D296-8D02-46EE-B1E6-63AA4461230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6484576-6FED-48EC-8561-A69AF722D2D1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16c05727-aa75-4e4a-9b5f-8a80a1165891"/>
    <ds:schemaRef ds:uri="http://schemas.microsoft.com/office/2006/documentManagement/types"/>
    <ds:schemaRef ds:uri="http://schemas.microsoft.com/sharepoint/v3"/>
    <ds:schemaRef ds:uri="230e9df3-be65-4c73-a93b-d1236ebd677e"/>
    <ds:schemaRef ds:uri="http://purl.org/dc/terms/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17086CA-2203-47FE-BEEA-0085B9A260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476</Words>
  <Application>Microsoft Office PowerPoint</Application>
  <PresentationFormat>Widescreen</PresentationFormat>
  <Paragraphs>86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 Unicode MS</vt:lpstr>
      <vt:lpstr>Arial</vt:lpstr>
      <vt:lpstr>Arial Black</vt:lpstr>
      <vt:lpstr>Calibri</vt:lpstr>
      <vt:lpstr>Felix Titling</vt:lpstr>
      <vt:lpstr>Franklin Gothic Medium Cond</vt:lpstr>
      <vt:lpstr>Goudy Old Style</vt:lpstr>
      <vt:lpstr>Archway Showcase</vt:lpstr>
      <vt:lpstr>Chatbot Assistance</vt:lpstr>
      <vt:lpstr>Tittle &amp; overview</vt:lpstr>
      <vt:lpstr>Project Features </vt:lpstr>
      <vt:lpstr>PowerPoint Presentation</vt:lpstr>
      <vt:lpstr>PowerPoint Presentation</vt:lpstr>
      <vt:lpstr>Conclusion         how to install 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2025-02-27T07:13:53Z</dcterms:created>
  <dcterms:modified xsi:type="dcterms:W3CDTF">2025-03-27T03:15:09Z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